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2"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7D7447"/>
    <a:srgbClr val="A3F7B9"/>
    <a:srgbClr val="008000"/>
    <a:srgbClr val="F8F890"/>
    <a:srgbClr val="730603"/>
    <a:srgbClr val="C50A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39" autoAdjust="0"/>
  </p:normalViewPr>
  <p:slideViewPr>
    <p:cSldViewPr>
      <p:cViewPr varScale="1">
        <p:scale>
          <a:sx n="110" d="100"/>
          <a:sy n="110" d="100"/>
        </p:scale>
        <p:origin x="1644" y="102"/>
      </p:cViewPr>
      <p:guideLst>
        <p:guide orient="horz" pos="2160"/>
        <p:guide pos="2880"/>
      </p:guideLst>
    </p:cSldViewPr>
  </p:slideViewPr>
  <p:outlineViewPr>
    <p:cViewPr>
      <p:scale>
        <a:sx n="33" d="100"/>
        <a:sy n="33" d="100"/>
      </p:scale>
      <p:origin x="0" y="72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5434F5-7E0F-4265-983F-7B0B5442C509}"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762B255C-6CEF-45A5-AA29-EC1F02ACB376}">
      <dgm:prSet phldrT="[Text]"/>
      <dgm:spPr>
        <a:solidFill>
          <a:schemeClr val="accent2">
            <a:lumMod val="60000"/>
            <a:lumOff val="40000"/>
          </a:schemeClr>
        </a:solidFill>
        <a:ln>
          <a:solidFill>
            <a:schemeClr val="accent2">
              <a:lumMod val="60000"/>
              <a:lumOff val="40000"/>
            </a:schemeClr>
          </a:solidFill>
        </a:ln>
      </dgm:spPr>
      <dgm:t>
        <a:bodyPr/>
        <a:lstStyle/>
        <a:p>
          <a:r>
            <a:rPr lang="en-US" dirty="0" smtClean="0">
              <a:solidFill>
                <a:schemeClr val="accent2">
                  <a:lumMod val="50000"/>
                </a:schemeClr>
              </a:solidFill>
            </a:rPr>
            <a:t>In Development</a:t>
          </a:r>
          <a:endParaRPr lang="en-US" dirty="0">
            <a:solidFill>
              <a:schemeClr val="accent2">
                <a:lumMod val="50000"/>
              </a:schemeClr>
            </a:solidFill>
          </a:endParaRPr>
        </a:p>
      </dgm:t>
    </dgm:pt>
    <dgm:pt modelId="{8A7925E8-39D3-4C04-9F8E-211E200C368C}" type="parTrans" cxnId="{41B2EA1E-BDDE-4862-9610-8A31A407F002}">
      <dgm:prSet/>
      <dgm:spPr/>
      <dgm:t>
        <a:bodyPr/>
        <a:lstStyle/>
        <a:p>
          <a:endParaRPr lang="en-US"/>
        </a:p>
      </dgm:t>
    </dgm:pt>
    <dgm:pt modelId="{6FC25EE8-DB66-452D-99C0-FA4F8D9DD600}" type="sibTrans" cxnId="{41B2EA1E-BDDE-4862-9610-8A31A407F002}">
      <dgm:prSet/>
      <dgm:spPr/>
      <dgm:t>
        <a:bodyPr/>
        <a:lstStyle/>
        <a:p>
          <a:endParaRPr lang="en-US"/>
        </a:p>
      </dgm:t>
    </dgm:pt>
    <dgm:pt modelId="{071284DA-43B0-4452-833B-11FE26991C6F}">
      <dgm:prSet phldrT="[Text]"/>
      <dgm:spPr>
        <a:ln>
          <a:solidFill>
            <a:schemeClr val="accent2">
              <a:lumMod val="60000"/>
              <a:lumOff val="40000"/>
            </a:schemeClr>
          </a:solidFill>
        </a:ln>
      </dgm:spPr>
      <dgm:t>
        <a:bodyPr/>
        <a:lstStyle/>
        <a:p>
          <a:r>
            <a:rPr lang="en-US" dirty="0" smtClean="0">
              <a:solidFill>
                <a:schemeClr val="accent2">
                  <a:lumMod val="50000"/>
                </a:schemeClr>
              </a:solidFill>
            </a:rPr>
            <a:t>Only viewable when logged on to the site</a:t>
          </a:r>
          <a:endParaRPr lang="en-US" dirty="0">
            <a:solidFill>
              <a:schemeClr val="accent2">
                <a:lumMod val="50000"/>
              </a:schemeClr>
            </a:solidFill>
          </a:endParaRPr>
        </a:p>
      </dgm:t>
    </dgm:pt>
    <dgm:pt modelId="{0F559D72-1014-491B-9303-9D99BD2CFFF8}" type="parTrans" cxnId="{C6BC9452-7BBA-4F95-A493-689AD3711629}">
      <dgm:prSet/>
      <dgm:spPr/>
      <dgm:t>
        <a:bodyPr/>
        <a:lstStyle/>
        <a:p>
          <a:endParaRPr lang="en-US"/>
        </a:p>
      </dgm:t>
    </dgm:pt>
    <dgm:pt modelId="{8BFEB669-64B6-45E5-B222-8064447B5987}" type="sibTrans" cxnId="{C6BC9452-7BBA-4F95-A493-689AD3711629}">
      <dgm:prSet/>
      <dgm:spPr/>
      <dgm:t>
        <a:bodyPr/>
        <a:lstStyle/>
        <a:p>
          <a:endParaRPr lang="en-US"/>
        </a:p>
      </dgm:t>
    </dgm:pt>
    <dgm:pt modelId="{1AFEAA8D-45F9-4195-9A8E-29CDF173685D}">
      <dgm:prSet phldrT="[Text]"/>
      <dgm:spPr>
        <a:ln>
          <a:solidFill>
            <a:schemeClr val="accent2">
              <a:lumMod val="60000"/>
              <a:lumOff val="40000"/>
            </a:schemeClr>
          </a:solidFill>
        </a:ln>
      </dgm:spPr>
      <dgm:t>
        <a:bodyPr/>
        <a:lstStyle/>
        <a:p>
          <a:r>
            <a:rPr lang="en-US" dirty="0" smtClean="0">
              <a:solidFill>
                <a:schemeClr val="accent2">
                  <a:lumMod val="50000"/>
                </a:schemeClr>
              </a:solidFill>
            </a:rPr>
            <a:t>Phenotype algorithm and data dictionary are in draft form.  Collaboration on the page includes finalizing content of the algorithm and its data elements</a:t>
          </a:r>
          <a:endParaRPr lang="en-US" dirty="0">
            <a:solidFill>
              <a:schemeClr val="accent2">
                <a:lumMod val="50000"/>
              </a:schemeClr>
            </a:solidFill>
          </a:endParaRPr>
        </a:p>
      </dgm:t>
    </dgm:pt>
    <dgm:pt modelId="{9A9438B4-C184-4556-95B5-3F95118DF22A}" type="parTrans" cxnId="{9C64A8F5-18D3-4933-B149-548AC9ED2FED}">
      <dgm:prSet/>
      <dgm:spPr/>
      <dgm:t>
        <a:bodyPr/>
        <a:lstStyle/>
        <a:p>
          <a:endParaRPr lang="en-US"/>
        </a:p>
      </dgm:t>
    </dgm:pt>
    <dgm:pt modelId="{671EDFB4-A563-4512-B75D-CBECE60756B4}" type="sibTrans" cxnId="{9C64A8F5-18D3-4933-B149-548AC9ED2FED}">
      <dgm:prSet/>
      <dgm:spPr/>
      <dgm:t>
        <a:bodyPr/>
        <a:lstStyle/>
        <a:p>
          <a:endParaRPr lang="en-US"/>
        </a:p>
      </dgm:t>
    </dgm:pt>
    <dgm:pt modelId="{6DDA1414-529D-46EE-A480-14C2728F2F2D}">
      <dgm:prSet phldrT="[Text]"/>
      <dgm:spPr>
        <a:solidFill>
          <a:srgbClr val="F8F890"/>
        </a:solidFill>
        <a:ln>
          <a:solidFill>
            <a:srgbClr val="F8F890"/>
          </a:solidFill>
        </a:ln>
      </dgm:spPr>
      <dgm:t>
        <a:bodyPr/>
        <a:lstStyle/>
        <a:p>
          <a:r>
            <a:rPr lang="en-US" dirty="0" smtClean="0">
              <a:solidFill>
                <a:srgbClr val="7D7447"/>
              </a:solidFill>
            </a:rPr>
            <a:t>Testing</a:t>
          </a:r>
          <a:endParaRPr lang="en-US" dirty="0">
            <a:solidFill>
              <a:srgbClr val="7D7447"/>
            </a:solidFill>
          </a:endParaRPr>
        </a:p>
      </dgm:t>
    </dgm:pt>
    <dgm:pt modelId="{0CC1F488-400F-4112-BEB9-51E54CA597CA}" type="parTrans" cxnId="{6C4E36F8-1DAF-47D9-B2AE-59E5E71B50B1}">
      <dgm:prSet/>
      <dgm:spPr/>
      <dgm:t>
        <a:bodyPr/>
        <a:lstStyle/>
        <a:p>
          <a:endParaRPr lang="en-US"/>
        </a:p>
      </dgm:t>
    </dgm:pt>
    <dgm:pt modelId="{25B7B35F-7C25-44DD-9E45-9CB2F2876985}" type="sibTrans" cxnId="{6C4E36F8-1DAF-47D9-B2AE-59E5E71B50B1}">
      <dgm:prSet/>
      <dgm:spPr/>
      <dgm:t>
        <a:bodyPr/>
        <a:lstStyle/>
        <a:p>
          <a:endParaRPr lang="en-US"/>
        </a:p>
      </dgm:t>
    </dgm:pt>
    <dgm:pt modelId="{38B6EFBB-5775-40E4-810D-5AA386F3BADF}">
      <dgm:prSet phldrT="[Text]"/>
      <dgm:spPr>
        <a:ln>
          <a:solidFill>
            <a:srgbClr val="F8F890"/>
          </a:solidFill>
        </a:ln>
      </dgm:spPr>
      <dgm:t>
        <a:bodyPr/>
        <a:lstStyle/>
        <a:p>
          <a:r>
            <a:rPr lang="en-US" dirty="0" smtClean="0">
              <a:solidFill>
                <a:srgbClr val="7D7447"/>
              </a:solidFill>
            </a:rPr>
            <a:t>Only viewable when logged on to the site</a:t>
          </a:r>
          <a:endParaRPr lang="en-US" dirty="0">
            <a:solidFill>
              <a:srgbClr val="7D7447"/>
            </a:solidFill>
          </a:endParaRPr>
        </a:p>
      </dgm:t>
    </dgm:pt>
    <dgm:pt modelId="{ECC95CF7-76B2-400B-9EDE-6800BE7B03EE}" type="parTrans" cxnId="{3850448E-0EE5-4BD8-B99F-5828C06BA6A3}">
      <dgm:prSet/>
      <dgm:spPr/>
      <dgm:t>
        <a:bodyPr/>
        <a:lstStyle/>
        <a:p>
          <a:endParaRPr lang="en-US"/>
        </a:p>
      </dgm:t>
    </dgm:pt>
    <dgm:pt modelId="{47289EBB-94E7-40FC-B85B-D743C9874C44}" type="sibTrans" cxnId="{3850448E-0EE5-4BD8-B99F-5828C06BA6A3}">
      <dgm:prSet/>
      <dgm:spPr/>
      <dgm:t>
        <a:bodyPr/>
        <a:lstStyle/>
        <a:p>
          <a:endParaRPr lang="en-US"/>
        </a:p>
      </dgm:t>
    </dgm:pt>
    <dgm:pt modelId="{6E17DFF7-600F-4C48-B3C4-38673087AC17}">
      <dgm:prSet phldrT="[Text]"/>
      <dgm:spPr>
        <a:ln>
          <a:solidFill>
            <a:srgbClr val="F8F890"/>
          </a:solidFill>
        </a:ln>
      </dgm:spPr>
      <dgm:t>
        <a:bodyPr/>
        <a:lstStyle/>
        <a:p>
          <a:r>
            <a:rPr lang="en-US" dirty="0" smtClean="0">
              <a:solidFill>
                <a:srgbClr val="7D7447"/>
              </a:solidFill>
            </a:rPr>
            <a:t>Phenotype algorithm has been finalize and are now ready to be implemented at select sites.  Algorithm has not been finalized and could changes based on how well they do in their implementation</a:t>
          </a:r>
          <a:endParaRPr lang="en-US" dirty="0">
            <a:solidFill>
              <a:srgbClr val="7D7447"/>
            </a:solidFill>
          </a:endParaRPr>
        </a:p>
      </dgm:t>
    </dgm:pt>
    <dgm:pt modelId="{D4106A06-8CF9-4B42-8EB8-69ABC23BBEC0}" type="parTrans" cxnId="{254BB98D-7F43-4CFD-8BBF-85C4F94B12EE}">
      <dgm:prSet/>
      <dgm:spPr/>
      <dgm:t>
        <a:bodyPr/>
        <a:lstStyle/>
        <a:p>
          <a:endParaRPr lang="en-US"/>
        </a:p>
      </dgm:t>
    </dgm:pt>
    <dgm:pt modelId="{B45F6273-B44B-4908-9D96-2C22A7ACAD89}" type="sibTrans" cxnId="{254BB98D-7F43-4CFD-8BBF-85C4F94B12EE}">
      <dgm:prSet/>
      <dgm:spPr/>
      <dgm:t>
        <a:bodyPr/>
        <a:lstStyle/>
        <a:p>
          <a:endParaRPr lang="en-US"/>
        </a:p>
      </dgm:t>
    </dgm:pt>
    <dgm:pt modelId="{09A0DD2C-8DA4-4426-950B-2CA29AD14576}">
      <dgm:prSet phldrT="[Text]"/>
      <dgm:spPr>
        <a:solidFill>
          <a:srgbClr val="A3F7B9"/>
        </a:solidFill>
        <a:ln>
          <a:solidFill>
            <a:srgbClr val="A3F7B9"/>
          </a:solidFill>
        </a:ln>
      </dgm:spPr>
      <dgm:t>
        <a:bodyPr/>
        <a:lstStyle/>
        <a:p>
          <a:r>
            <a:rPr lang="en-US" dirty="0" smtClean="0">
              <a:solidFill>
                <a:srgbClr val="003300"/>
              </a:solidFill>
            </a:rPr>
            <a:t>Validated</a:t>
          </a:r>
          <a:endParaRPr lang="en-US" dirty="0">
            <a:solidFill>
              <a:srgbClr val="003300"/>
            </a:solidFill>
          </a:endParaRPr>
        </a:p>
      </dgm:t>
    </dgm:pt>
    <dgm:pt modelId="{9F9680DC-DC67-4624-B43D-E36357C8EC2F}" type="parTrans" cxnId="{A565A6B6-FCB1-4CF9-86ED-182325F09913}">
      <dgm:prSet/>
      <dgm:spPr/>
      <dgm:t>
        <a:bodyPr/>
        <a:lstStyle/>
        <a:p>
          <a:endParaRPr lang="en-US"/>
        </a:p>
      </dgm:t>
    </dgm:pt>
    <dgm:pt modelId="{DD593E6A-506B-44EA-B143-7A7C4712DC81}" type="sibTrans" cxnId="{A565A6B6-FCB1-4CF9-86ED-182325F09913}">
      <dgm:prSet/>
      <dgm:spPr/>
      <dgm:t>
        <a:bodyPr/>
        <a:lstStyle/>
        <a:p>
          <a:endParaRPr lang="en-US"/>
        </a:p>
      </dgm:t>
    </dgm:pt>
    <dgm:pt modelId="{9FC8E70D-80A9-46E6-8884-E4CBFFD212FC}">
      <dgm:prSet phldrT="[Text]"/>
      <dgm:spPr>
        <a:ln>
          <a:solidFill>
            <a:srgbClr val="A3F7B9"/>
          </a:solidFill>
        </a:ln>
      </dgm:spPr>
      <dgm:t>
        <a:bodyPr/>
        <a:lstStyle/>
        <a:p>
          <a:r>
            <a:rPr lang="en-US" dirty="0" smtClean="0">
              <a:solidFill>
                <a:srgbClr val="003300"/>
              </a:solidFill>
            </a:rPr>
            <a:t>Only viewable when logged on to the site</a:t>
          </a:r>
          <a:endParaRPr lang="en-US" dirty="0">
            <a:solidFill>
              <a:srgbClr val="003300"/>
            </a:solidFill>
          </a:endParaRPr>
        </a:p>
      </dgm:t>
    </dgm:pt>
    <dgm:pt modelId="{26241B9F-43A6-4D77-B439-E3A8D2135B2B}" type="parTrans" cxnId="{4CA6B206-1E93-42D4-A58F-80DFA8862145}">
      <dgm:prSet/>
      <dgm:spPr/>
      <dgm:t>
        <a:bodyPr/>
        <a:lstStyle/>
        <a:p>
          <a:endParaRPr lang="en-US"/>
        </a:p>
      </dgm:t>
    </dgm:pt>
    <dgm:pt modelId="{C8D7DF1C-6C25-4368-A51F-E631FA3EDD74}" type="sibTrans" cxnId="{4CA6B206-1E93-42D4-A58F-80DFA8862145}">
      <dgm:prSet/>
      <dgm:spPr/>
      <dgm:t>
        <a:bodyPr/>
        <a:lstStyle/>
        <a:p>
          <a:endParaRPr lang="en-US"/>
        </a:p>
      </dgm:t>
    </dgm:pt>
    <dgm:pt modelId="{E80B58D3-EA25-422B-B756-D72747340EA7}">
      <dgm:prSet phldrT="[Text]"/>
      <dgm:spPr>
        <a:ln>
          <a:solidFill>
            <a:srgbClr val="A3F7B9"/>
          </a:solidFill>
        </a:ln>
      </dgm:spPr>
      <dgm:t>
        <a:bodyPr/>
        <a:lstStyle/>
        <a:p>
          <a:r>
            <a:rPr lang="en-US" dirty="0" smtClean="0">
              <a:solidFill>
                <a:srgbClr val="003300"/>
              </a:solidFill>
            </a:rPr>
            <a:t>Has been tested and validated by persons developing the algorithm and can now be implemented by others</a:t>
          </a:r>
          <a:endParaRPr lang="en-US" dirty="0">
            <a:solidFill>
              <a:srgbClr val="003300"/>
            </a:solidFill>
          </a:endParaRPr>
        </a:p>
      </dgm:t>
    </dgm:pt>
    <dgm:pt modelId="{0582F07F-0F3D-4E7A-8AA5-D63584CA05D4}" type="parTrans" cxnId="{45B44822-E8E0-494D-BD86-F2C446A15793}">
      <dgm:prSet/>
      <dgm:spPr/>
      <dgm:t>
        <a:bodyPr/>
        <a:lstStyle/>
        <a:p>
          <a:endParaRPr lang="en-US"/>
        </a:p>
      </dgm:t>
    </dgm:pt>
    <dgm:pt modelId="{9C85B11B-3D2C-4BB5-B7CA-DA12F475ACC0}" type="sibTrans" cxnId="{45B44822-E8E0-494D-BD86-F2C446A15793}">
      <dgm:prSet/>
      <dgm:spPr/>
      <dgm:t>
        <a:bodyPr/>
        <a:lstStyle/>
        <a:p>
          <a:endParaRPr lang="en-US"/>
        </a:p>
      </dgm:t>
    </dgm:pt>
    <dgm:pt modelId="{81168DD4-0E7F-4787-B5BA-F0C422AADDA7}">
      <dgm:prSet/>
      <dgm:spPr>
        <a:solidFill>
          <a:schemeClr val="bg1"/>
        </a:solidFill>
        <a:ln>
          <a:solidFill>
            <a:schemeClr val="tx1"/>
          </a:solidFill>
        </a:ln>
      </dgm:spPr>
      <dgm:t>
        <a:bodyPr/>
        <a:lstStyle/>
        <a:p>
          <a:r>
            <a:rPr lang="en-US" dirty="0" smtClean="0">
              <a:solidFill>
                <a:schemeClr val="tx1"/>
              </a:solidFill>
            </a:rPr>
            <a:t>Final</a:t>
          </a:r>
          <a:endParaRPr lang="en-US" dirty="0">
            <a:solidFill>
              <a:schemeClr val="tx1"/>
            </a:solidFill>
          </a:endParaRPr>
        </a:p>
      </dgm:t>
    </dgm:pt>
    <dgm:pt modelId="{6F082521-926E-49EE-A8F3-682D991DB097}" type="parTrans" cxnId="{8FC1851F-1513-4D6A-AAB5-9F5DBF96A61D}">
      <dgm:prSet/>
      <dgm:spPr/>
      <dgm:t>
        <a:bodyPr/>
        <a:lstStyle/>
        <a:p>
          <a:endParaRPr lang="en-US"/>
        </a:p>
      </dgm:t>
    </dgm:pt>
    <dgm:pt modelId="{A7384CD4-D0D8-4BD0-A81E-F248FCBBCBD4}" type="sibTrans" cxnId="{8FC1851F-1513-4D6A-AAB5-9F5DBF96A61D}">
      <dgm:prSet/>
      <dgm:spPr/>
      <dgm:t>
        <a:bodyPr/>
        <a:lstStyle/>
        <a:p>
          <a:endParaRPr lang="en-US"/>
        </a:p>
      </dgm:t>
    </dgm:pt>
    <dgm:pt modelId="{F19E650A-D3E0-4E73-BA7E-0D8D863508B1}">
      <dgm:prSet/>
      <dgm:spPr>
        <a:ln>
          <a:solidFill>
            <a:schemeClr val="tx1"/>
          </a:solidFill>
        </a:ln>
      </dgm:spPr>
      <dgm:t>
        <a:bodyPr/>
        <a:lstStyle/>
        <a:p>
          <a:r>
            <a:rPr lang="en-US" dirty="0" smtClean="0">
              <a:solidFill>
                <a:schemeClr val="tx1"/>
              </a:solidFill>
            </a:rPr>
            <a:t>Viewable to the public</a:t>
          </a:r>
          <a:endParaRPr lang="en-US" dirty="0">
            <a:solidFill>
              <a:schemeClr val="tx1"/>
            </a:solidFill>
          </a:endParaRPr>
        </a:p>
      </dgm:t>
    </dgm:pt>
    <dgm:pt modelId="{FB999E30-34C4-49DD-AD5A-DF963623210B}" type="parTrans" cxnId="{DA420FA6-BE28-4C4A-9571-F2B2D6C30BF8}">
      <dgm:prSet/>
      <dgm:spPr/>
      <dgm:t>
        <a:bodyPr/>
        <a:lstStyle/>
        <a:p>
          <a:endParaRPr lang="en-US"/>
        </a:p>
      </dgm:t>
    </dgm:pt>
    <dgm:pt modelId="{161A8A23-4818-4CCE-88A5-D2B881944C9B}" type="sibTrans" cxnId="{DA420FA6-BE28-4C4A-9571-F2B2D6C30BF8}">
      <dgm:prSet/>
      <dgm:spPr/>
      <dgm:t>
        <a:bodyPr/>
        <a:lstStyle/>
        <a:p>
          <a:endParaRPr lang="en-US"/>
        </a:p>
      </dgm:t>
    </dgm:pt>
    <dgm:pt modelId="{62974C4A-34DF-4785-9D1C-82F6F4349E2A}">
      <dgm:prSet phldrT="[Text]"/>
      <dgm:spPr>
        <a:ln>
          <a:solidFill>
            <a:srgbClr val="A3F7B9"/>
          </a:solidFill>
        </a:ln>
      </dgm:spPr>
      <dgm:t>
        <a:bodyPr/>
        <a:lstStyle/>
        <a:p>
          <a:r>
            <a:rPr lang="en-US" dirty="0" smtClean="0">
              <a:solidFill>
                <a:srgbClr val="003300"/>
              </a:solidFill>
            </a:rPr>
            <a:t>Is only sharable privately while authors work to publish their results</a:t>
          </a:r>
          <a:endParaRPr lang="en-US" dirty="0">
            <a:solidFill>
              <a:srgbClr val="003300"/>
            </a:solidFill>
          </a:endParaRPr>
        </a:p>
      </dgm:t>
    </dgm:pt>
    <dgm:pt modelId="{EAEF14DD-B6D0-4376-B691-F193D83EAF38}" type="parTrans" cxnId="{80624D3D-B074-4BE6-B1B0-97C9FBCCDD11}">
      <dgm:prSet/>
      <dgm:spPr/>
      <dgm:t>
        <a:bodyPr/>
        <a:lstStyle/>
        <a:p>
          <a:endParaRPr lang="en-US"/>
        </a:p>
      </dgm:t>
    </dgm:pt>
    <dgm:pt modelId="{5C635ED4-EB66-41A9-944C-F23EF9C3AE88}" type="sibTrans" cxnId="{80624D3D-B074-4BE6-B1B0-97C9FBCCDD11}">
      <dgm:prSet/>
      <dgm:spPr/>
      <dgm:t>
        <a:bodyPr/>
        <a:lstStyle/>
        <a:p>
          <a:endParaRPr lang="en-US"/>
        </a:p>
      </dgm:t>
    </dgm:pt>
    <dgm:pt modelId="{264B2623-0064-4F87-B27A-F3D06E1BA63E}">
      <dgm:prSet phldrT="[Text]"/>
      <dgm:spPr>
        <a:ln>
          <a:solidFill>
            <a:srgbClr val="A3F7B9"/>
          </a:solidFill>
        </a:ln>
      </dgm:spPr>
      <dgm:t>
        <a:bodyPr/>
        <a:lstStyle/>
        <a:p>
          <a:r>
            <a:rPr lang="en-US" dirty="0" smtClean="0">
              <a:solidFill>
                <a:srgbClr val="003300"/>
              </a:solidFill>
            </a:rPr>
            <a:t>Implementation Results are posted and attached to the algorithm</a:t>
          </a:r>
          <a:endParaRPr lang="en-US" dirty="0">
            <a:solidFill>
              <a:srgbClr val="003300"/>
            </a:solidFill>
          </a:endParaRPr>
        </a:p>
      </dgm:t>
    </dgm:pt>
    <dgm:pt modelId="{11466B24-0D8A-48EF-B3DA-5A8CC167DEFC}" type="parTrans" cxnId="{42EA04CF-885C-4213-BBE1-18CF5DBE482E}">
      <dgm:prSet/>
      <dgm:spPr/>
      <dgm:t>
        <a:bodyPr/>
        <a:lstStyle/>
        <a:p>
          <a:endParaRPr lang="en-US"/>
        </a:p>
      </dgm:t>
    </dgm:pt>
    <dgm:pt modelId="{8B1850FB-116F-4A3B-A517-D4EC1969862E}" type="sibTrans" cxnId="{42EA04CF-885C-4213-BBE1-18CF5DBE482E}">
      <dgm:prSet/>
      <dgm:spPr/>
      <dgm:t>
        <a:bodyPr/>
        <a:lstStyle/>
        <a:p>
          <a:endParaRPr lang="en-US"/>
        </a:p>
      </dgm:t>
    </dgm:pt>
    <dgm:pt modelId="{8433BEC8-6E6A-4386-A7D0-A7D3CE741BEF}">
      <dgm:prSet/>
      <dgm:spPr>
        <a:ln>
          <a:solidFill>
            <a:schemeClr val="tx1"/>
          </a:solidFill>
        </a:ln>
      </dgm:spPr>
      <dgm:t>
        <a:bodyPr/>
        <a:lstStyle/>
        <a:p>
          <a:r>
            <a:rPr lang="en-US" dirty="0" smtClean="0">
              <a:solidFill>
                <a:schemeClr val="tx1"/>
              </a:solidFill>
            </a:rPr>
            <a:t>Will have implementation result posted</a:t>
          </a:r>
          <a:endParaRPr lang="en-US" dirty="0">
            <a:solidFill>
              <a:schemeClr val="tx1"/>
            </a:solidFill>
          </a:endParaRPr>
        </a:p>
      </dgm:t>
    </dgm:pt>
    <dgm:pt modelId="{D1F7DFC4-9C50-42E6-A17E-BE8D3AD166F5}" type="parTrans" cxnId="{79B70158-997F-49F9-AE9F-00D62A2EC60B}">
      <dgm:prSet/>
      <dgm:spPr/>
      <dgm:t>
        <a:bodyPr/>
        <a:lstStyle/>
        <a:p>
          <a:endParaRPr lang="en-US"/>
        </a:p>
      </dgm:t>
    </dgm:pt>
    <dgm:pt modelId="{A743301A-6748-45F4-8F08-1204C54471FE}" type="sibTrans" cxnId="{79B70158-997F-49F9-AE9F-00D62A2EC60B}">
      <dgm:prSet/>
      <dgm:spPr/>
      <dgm:t>
        <a:bodyPr/>
        <a:lstStyle/>
        <a:p>
          <a:endParaRPr lang="en-US"/>
        </a:p>
      </dgm:t>
    </dgm:pt>
    <dgm:pt modelId="{72B9DB62-33B4-440F-8912-97EC6F54ED25}">
      <dgm:prSet phldrT="[Text]"/>
      <dgm:spPr>
        <a:ln>
          <a:solidFill>
            <a:schemeClr val="accent2">
              <a:lumMod val="60000"/>
              <a:lumOff val="40000"/>
            </a:schemeClr>
          </a:solidFill>
        </a:ln>
      </dgm:spPr>
      <dgm:t>
        <a:bodyPr/>
        <a:lstStyle/>
        <a:p>
          <a:r>
            <a:rPr lang="en-US" dirty="0" smtClean="0">
              <a:solidFill>
                <a:schemeClr val="accent2">
                  <a:lumMod val="50000"/>
                </a:schemeClr>
              </a:solidFill>
            </a:rPr>
            <a:t>May only be viewable to the Authors of the Algorithm or a Collaborative group of persons exclusively working on  development </a:t>
          </a:r>
          <a:endParaRPr lang="en-US" dirty="0">
            <a:solidFill>
              <a:schemeClr val="accent2">
                <a:lumMod val="50000"/>
              </a:schemeClr>
            </a:solidFill>
          </a:endParaRPr>
        </a:p>
      </dgm:t>
    </dgm:pt>
    <dgm:pt modelId="{8B45279F-506C-4455-8DF8-822C6BD2ED58}" type="parTrans" cxnId="{3998639A-063B-4460-808E-614B17199BB5}">
      <dgm:prSet/>
      <dgm:spPr/>
      <dgm:t>
        <a:bodyPr/>
        <a:lstStyle/>
        <a:p>
          <a:endParaRPr lang="en-US"/>
        </a:p>
      </dgm:t>
    </dgm:pt>
    <dgm:pt modelId="{56512569-0426-4000-A62F-BF39034FDD87}" type="sibTrans" cxnId="{3998639A-063B-4460-808E-614B17199BB5}">
      <dgm:prSet/>
      <dgm:spPr/>
      <dgm:t>
        <a:bodyPr/>
        <a:lstStyle/>
        <a:p>
          <a:endParaRPr lang="en-US"/>
        </a:p>
      </dgm:t>
    </dgm:pt>
    <dgm:pt modelId="{08A6E0C5-42DA-4071-993A-101C10A0CBE9}">
      <dgm:prSet phldrT="[Text]"/>
      <dgm:spPr>
        <a:ln>
          <a:solidFill>
            <a:srgbClr val="F8F890"/>
          </a:solidFill>
        </a:ln>
      </dgm:spPr>
      <dgm:t>
        <a:bodyPr/>
        <a:lstStyle/>
        <a:p>
          <a:r>
            <a:rPr lang="en-US" dirty="0" smtClean="0">
              <a:solidFill>
                <a:srgbClr val="7D7447"/>
              </a:solidFill>
            </a:rPr>
            <a:t>May only be viewable to the Authors of the Algorithm or a Collaborative group of persons exclusively working on  development </a:t>
          </a:r>
          <a:endParaRPr lang="en-US" dirty="0">
            <a:solidFill>
              <a:srgbClr val="7D7447"/>
            </a:solidFill>
          </a:endParaRPr>
        </a:p>
      </dgm:t>
    </dgm:pt>
    <dgm:pt modelId="{FA371770-49D8-4ECD-B09D-BDC62C255D48}" type="parTrans" cxnId="{4032AC28-73E6-4A06-A254-ABA283D572D3}">
      <dgm:prSet/>
      <dgm:spPr/>
      <dgm:t>
        <a:bodyPr/>
        <a:lstStyle/>
        <a:p>
          <a:endParaRPr lang="en-US"/>
        </a:p>
      </dgm:t>
    </dgm:pt>
    <dgm:pt modelId="{27C0FB18-473C-4735-93E9-124BC38B9121}" type="sibTrans" cxnId="{4032AC28-73E6-4A06-A254-ABA283D572D3}">
      <dgm:prSet/>
      <dgm:spPr/>
      <dgm:t>
        <a:bodyPr/>
        <a:lstStyle/>
        <a:p>
          <a:endParaRPr lang="en-US"/>
        </a:p>
      </dgm:t>
    </dgm:pt>
    <dgm:pt modelId="{C2F3BF48-F60C-4E0D-944B-722FA3E771BE}">
      <dgm:prSet/>
      <dgm:spPr>
        <a:ln>
          <a:solidFill>
            <a:schemeClr val="tx1"/>
          </a:solidFill>
        </a:ln>
      </dgm:spPr>
      <dgm:t>
        <a:bodyPr/>
        <a:lstStyle/>
        <a:p>
          <a:r>
            <a:rPr lang="en-US" dirty="0" smtClean="0">
              <a:solidFill>
                <a:schemeClr val="tx1"/>
              </a:solidFill>
            </a:rPr>
            <a:t>Publication reference should be attached  </a:t>
          </a:r>
          <a:endParaRPr lang="en-US" dirty="0">
            <a:solidFill>
              <a:schemeClr val="tx1"/>
            </a:solidFill>
          </a:endParaRPr>
        </a:p>
      </dgm:t>
    </dgm:pt>
    <dgm:pt modelId="{149143E1-A2DB-49CD-96AA-D67D3C10D7C8}" type="parTrans" cxnId="{47EECB14-778E-4AEA-98FF-68FA1B18B1A5}">
      <dgm:prSet/>
      <dgm:spPr/>
      <dgm:t>
        <a:bodyPr/>
        <a:lstStyle/>
        <a:p>
          <a:endParaRPr lang="en-US"/>
        </a:p>
      </dgm:t>
    </dgm:pt>
    <dgm:pt modelId="{354BBB63-3D64-4CD0-B2D7-803618238862}" type="sibTrans" cxnId="{47EECB14-778E-4AEA-98FF-68FA1B18B1A5}">
      <dgm:prSet/>
      <dgm:spPr/>
      <dgm:t>
        <a:bodyPr/>
        <a:lstStyle/>
        <a:p>
          <a:endParaRPr lang="en-US"/>
        </a:p>
      </dgm:t>
    </dgm:pt>
    <dgm:pt modelId="{444DFB46-D839-4FC7-B477-E94A443A793A}" type="pres">
      <dgm:prSet presAssocID="{695434F5-7E0F-4265-983F-7B0B5442C509}" presName="linearFlow" presStyleCnt="0">
        <dgm:presLayoutVars>
          <dgm:dir/>
          <dgm:animLvl val="lvl"/>
          <dgm:resizeHandles val="exact"/>
        </dgm:presLayoutVars>
      </dgm:prSet>
      <dgm:spPr/>
      <dgm:t>
        <a:bodyPr/>
        <a:lstStyle/>
        <a:p>
          <a:endParaRPr lang="en-US"/>
        </a:p>
      </dgm:t>
    </dgm:pt>
    <dgm:pt modelId="{B43C5BF6-C0FE-4E0D-9E07-1C7F80F8E90B}" type="pres">
      <dgm:prSet presAssocID="{762B255C-6CEF-45A5-AA29-EC1F02ACB376}" presName="composite" presStyleCnt="0"/>
      <dgm:spPr/>
    </dgm:pt>
    <dgm:pt modelId="{68033A5A-29CE-47F7-914B-4443FD1E15A5}" type="pres">
      <dgm:prSet presAssocID="{762B255C-6CEF-45A5-AA29-EC1F02ACB376}" presName="parentText" presStyleLbl="alignNode1" presStyleIdx="0" presStyleCnt="4">
        <dgm:presLayoutVars>
          <dgm:chMax val="1"/>
          <dgm:bulletEnabled val="1"/>
        </dgm:presLayoutVars>
      </dgm:prSet>
      <dgm:spPr/>
      <dgm:t>
        <a:bodyPr/>
        <a:lstStyle/>
        <a:p>
          <a:endParaRPr lang="en-US"/>
        </a:p>
      </dgm:t>
    </dgm:pt>
    <dgm:pt modelId="{8224CAD2-0BB3-48B6-9A16-94E49F1F2A67}" type="pres">
      <dgm:prSet presAssocID="{762B255C-6CEF-45A5-AA29-EC1F02ACB376}" presName="descendantText" presStyleLbl="alignAcc1" presStyleIdx="0" presStyleCnt="4">
        <dgm:presLayoutVars>
          <dgm:bulletEnabled val="1"/>
        </dgm:presLayoutVars>
      </dgm:prSet>
      <dgm:spPr/>
      <dgm:t>
        <a:bodyPr/>
        <a:lstStyle/>
        <a:p>
          <a:endParaRPr lang="en-US"/>
        </a:p>
      </dgm:t>
    </dgm:pt>
    <dgm:pt modelId="{88546EDD-807E-48B1-9427-7ACAB70C7A9A}" type="pres">
      <dgm:prSet presAssocID="{6FC25EE8-DB66-452D-99C0-FA4F8D9DD600}" presName="sp" presStyleCnt="0"/>
      <dgm:spPr/>
    </dgm:pt>
    <dgm:pt modelId="{43919015-F9B5-499A-AC0B-28C0E8DE0097}" type="pres">
      <dgm:prSet presAssocID="{6DDA1414-529D-46EE-A480-14C2728F2F2D}" presName="composite" presStyleCnt="0"/>
      <dgm:spPr/>
    </dgm:pt>
    <dgm:pt modelId="{0D7EE0DF-11CF-462C-9E02-0BB49D643A6D}" type="pres">
      <dgm:prSet presAssocID="{6DDA1414-529D-46EE-A480-14C2728F2F2D}" presName="parentText" presStyleLbl="alignNode1" presStyleIdx="1" presStyleCnt="4" custLinFactNeighborX="-7868" custLinFactNeighborY="-1629">
        <dgm:presLayoutVars>
          <dgm:chMax val="1"/>
          <dgm:bulletEnabled val="1"/>
        </dgm:presLayoutVars>
      </dgm:prSet>
      <dgm:spPr/>
      <dgm:t>
        <a:bodyPr/>
        <a:lstStyle/>
        <a:p>
          <a:endParaRPr lang="en-US"/>
        </a:p>
      </dgm:t>
    </dgm:pt>
    <dgm:pt modelId="{932F3513-0FFC-4CDC-B118-254706A33E26}" type="pres">
      <dgm:prSet presAssocID="{6DDA1414-529D-46EE-A480-14C2728F2F2D}" presName="descendantText" presStyleLbl="alignAcc1" presStyleIdx="1" presStyleCnt="4">
        <dgm:presLayoutVars>
          <dgm:bulletEnabled val="1"/>
        </dgm:presLayoutVars>
      </dgm:prSet>
      <dgm:spPr/>
      <dgm:t>
        <a:bodyPr/>
        <a:lstStyle/>
        <a:p>
          <a:endParaRPr lang="en-US"/>
        </a:p>
      </dgm:t>
    </dgm:pt>
    <dgm:pt modelId="{7B796CA3-EB85-411D-A448-903056F4FD52}" type="pres">
      <dgm:prSet presAssocID="{25B7B35F-7C25-44DD-9E45-9CB2F2876985}" presName="sp" presStyleCnt="0"/>
      <dgm:spPr/>
    </dgm:pt>
    <dgm:pt modelId="{E55749BE-6164-4B92-B505-694EC4C938DD}" type="pres">
      <dgm:prSet presAssocID="{09A0DD2C-8DA4-4426-950B-2CA29AD14576}" presName="composite" presStyleCnt="0"/>
      <dgm:spPr/>
    </dgm:pt>
    <dgm:pt modelId="{182716B2-8AA2-4A61-A6CB-65664D20D3F6}" type="pres">
      <dgm:prSet presAssocID="{09A0DD2C-8DA4-4426-950B-2CA29AD14576}" presName="parentText" presStyleLbl="alignNode1" presStyleIdx="2" presStyleCnt="4" custLinFactNeighborX="0" custLinFactNeighborY="4251">
        <dgm:presLayoutVars>
          <dgm:chMax val="1"/>
          <dgm:bulletEnabled val="1"/>
        </dgm:presLayoutVars>
      </dgm:prSet>
      <dgm:spPr/>
      <dgm:t>
        <a:bodyPr/>
        <a:lstStyle/>
        <a:p>
          <a:endParaRPr lang="en-US"/>
        </a:p>
      </dgm:t>
    </dgm:pt>
    <dgm:pt modelId="{8E6D5FE5-EC7C-4112-8987-5FA5B1B1F114}" type="pres">
      <dgm:prSet presAssocID="{09A0DD2C-8DA4-4426-950B-2CA29AD14576}" presName="descendantText" presStyleLbl="alignAcc1" presStyleIdx="2" presStyleCnt="4" custLinFactNeighborX="1587" custLinFactNeighborY="3834">
        <dgm:presLayoutVars>
          <dgm:bulletEnabled val="1"/>
        </dgm:presLayoutVars>
      </dgm:prSet>
      <dgm:spPr/>
      <dgm:t>
        <a:bodyPr/>
        <a:lstStyle/>
        <a:p>
          <a:endParaRPr lang="en-US"/>
        </a:p>
      </dgm:t>
    </dgm:pt>
    <dgm:pt modelId="{6C0667A7-8413-4195-8CDA-00438F55DC23}" type="pres">
      <dgm:prSet presAssocID="{DD593E6A-506B-44EA-B143-7A7C4712DC81}" presName="sp" presStyleCnt="0"/>
      <dgm:spPr/>
    </dgm:pt>
    <dgm:pt modelId="{2AF021AB-058F-408A-BC47-3F76795B7257}" type="pres">
      <dgm:prSet presAssocID="{81168DD4-0E7F-4787-B5BA-F0C422AADDA7}" presName="composite" presStyleCnt="0"/>
      <dgm:spPr/>
    </dgm:pt>
    <dgm:pt modelId="{A5E1C7CC-1489-443B-9FF7-65E7813D5136}" type="pres">
      <dgm:prSet presAssocID="{81168DD4-0E7F-4787-B5BA-F0C422AADDA7}" presName="parentText" presStyleLbl="alignNode1" presStyleIdx="3" presStyleCnt="4" custLinFactNeighborX="0" custLinFactNeighborY="7659">
        <dgm:presLayoutVars>
          <dgm:chMax val="1"/>
          <dgm:bulletEnabled val="1"/>
        </dgm:presLayoutVars>
      </dgm:prSet>
      <dgm:spPr/>
      <dgm:t>
        <a:bodyPr/>
        <a:lstStyle/>
        <a:p>
          <a:endParaRPr lang="en-US"/>
        </a:p>
      </dgm:t>
    </dgm:pt>
    <dgm:pt modelId="{613B2AB4-FBFD-45E4-BD50-99DE5F5CF026}" type="pres">
      <dgm:prSet presAssocID="{81168DD4-0E7F-4787-B5BA-F0C422AADDA7}" presName="descendantText" presStyleLbl="alignAcc1" presStyleIdx="3" presStyleCnt="4">
        <dgm:presLayoutVars>
          <dgm:bulletEnabled val="1"/>
        </dgm:presLayoutVars>
      </dgm:prSet>
      <dgm:spPr/>
      <dgm:t>
        <a:bodyPr/>
        <a:lstStyle/>
        <a:p>
          <a:endParaRPr lang="en-US"/>
        </a:p>
      </dgm:t>
    </dgm:pt>
  </dgm:ptLst>
  <dgm:cxnLst>
    <dgm:cxn modelId="{FD8960AA-6DBF-4C66-B976-E24681C03F85}" type="presOf" srcId="{C2F3BF48-F60C-4E0D-944B-722FA3E771BE}" destId="{613B2AB4-FBFD-45E4-BD50-99DE5F5CF026}" srcOrd="0" destOrd="2" presId="urn:microsoft.com/office/officeart/2005/8/layout/chevron2"/>
    <dgm:cxn modelId="{AD987710-2E57-4988-9D3E-A051EE560806}" type="presOf" srcId="{62974C4A-34DF-4785-9D1C-82F6F4349E2A}" destId="{8E6D5FE5-EC7C-4112-8987-5FA5B1B1F114}" srcOrd="0" destOrd="2" presId="urn:microsoft.com/office/officeart/2005/8/layout/chevron2"/>
    <dgm:cxn modelId="{45B44822-E8E0-494D-BD86-F2C446A15793}" srcId="{09A0DD2C-8DA4-4426-950B-2CA29AD14576}" destId="{E80B58D3-EA25-422B-B756-D72747340EA7}" srcOrd="1" destOrd="0" parTransId="{0582F07F-0F3D-4E7A-8AA5-D63584CA05D4}" sibTransId="{9C85B11B-3D2C-4BB5-B7CA-DA12F475ACC0}"/>
    <dgm:cxn modelId="{99D227FF-BB55-48F3-BF1F-CBF22F53F347}" type="presOf" srcId="{38B6EFBB-5775-40E4-810D-5AA386F3BADF}" destId="{932F3513-0FFC-4CDC-B118-254706A33E26}" srcOrd="0" destOrd="0" presId="urn:microsoft.com/office/officeart/2005/8/layout/chevron2"/>
    <dgm:cxn modelId="{3998639A-063B-4460-808E-614B17199BB5}" srcId="{762B255C-6CEF-45A5-AA29-EC1F02ACB376}" destId="{72B9DB62-33B4-440F-8912-97EC6F54ED25}" srcOrd="2" destOrd="0" parTransId="{8B45279F-506C-4455-8DF8-822C6BD2ED58}" sibTransId="{56512569-0426-4000-A62F-BF39034FDD87}"/>
    <dgm:cxn modelId="{4032AC28-73E6-4A06-A254-ABA283D572D3}" srcId="{6DDA1414-529D-46EE-A480-14C2728F2F2D}" destId="{08A6E0C5-42DA-4071-993A-101C10A0CBE9}" srcOrd="2" destOrd="0" parTransId="{FA371770-49D8-4ECD-B09D-BDC62C255D48}" sibTransId="{27C0FB18-473C-4735-93E9-124BC38B9121}"/>
    <dgm:cxn modelId="{42EA04CF-885C-4213-BBE1-18CF5DBE482E}" srcId="{09A0DD2C-8DA4-4426-950B-2CA29AD14576}" destId="{264B2623-0064-4F87-B27A-F3D06E1BA63E}" srcOrd="3" destOrd="0" parTransId="{11466B24-0D8A-48EF-B3DA-5A8CC167DEFC}" sibTransId="{8B1850FB-116F-4A3B-A517-D4EC1969862E}"/>
    <dgm:cxn modelId="{A565A6B6-FCB1-4CF9-86ED-182325F09913}" srcId="{695434F5-7E0F-4265-983F-7B0B5442C509}" destId="{09A0DD2C-8DA4-4426-950B-2CA29AD14576}" srcOrd="2" destOrd="0" parTransId="{9F9680DC-DC67-4624-B43D-E36357C8EC2F}" sibTransId="{DD593E6A-506B-44EA-B143-7A7C4712DC81}"/>
    <dgm:cxn modelId="{80624D3D-B074-4BE6-B1B0-97C9FBCCDD11}" srcId="{09A0DD2C-8DA4-4426-950B-2CA29AD14576}" destId="{62974C4A-34DF-4785-9D1C-82F6F4349E2A}" srcOrd="2" destOrd="0" parTransId="{EAEF14DD-B6D0-4376-B691-F193D83EAF38}" sibTransId="{5C635ED4-EB66-41A9-944C-F23EF9C3AE88}"/>
    <dgm:cxn modelId="{47EECB14-778E-4AEA-98FF-68FA1B18B1A5}" srcId="{81168DD4-0E7F-4787-B5BA-F0C422AADDA7}" destId="{C2F3BF48-F60C-4E0D-944B-722FA3E771BE}" srcOrd="2" destOrd="0" parTransId="{149143E1-A2DB-49CD-96AA-D67D3C10D7C8}" sibTransId="{354BBB63-3D64-4CD0-B2D7-803618238862}"/>
    <dgm:cxn modelId="{DA420FA6-BE28-4C4A-9571-F2B2D6C30BF8}" srcId="{81168DD4-0E7F-4787-B5BA-F0C422AADDA7}" destId="{F19E650A-D3E0-4E73-BA7E-0D8D863508B1}" srcOrd="0" destOrd="0" parTransId="{FB999E30-34C4-49DD-AD5A-DF963623210B}" sibTransId="{161A8A23-4818-4CCE-88A5-D2B881944C9B}"/>
    <dgm:cxn modelId="{3850448E-0EE5-4BD8-B99F-5828C06BA6A3}" srcId="{6DDA1414-529D-46EE-A480-14C2728F2F2D}" destId="{38B6EFBB-5775-40E4-810D-5AA386F3BADF}" srcOrd="0" destOrd="0" parTransId="{ECC95CF7-76B2-400B-9EDE-6800BE7B03EE}" sibTransId="{47289EBB-94E7-40FC-B85B-D743C9874C44}"/>
    <dgm:cxn modelId="{79B70158-997F-49F9-AE9F-00D62A2EC60B}" srcId="{81168DD4-0E7F-4787-B5BA-F0C422AADDA7}" destId="{8433BEC8-6E6A-4386-A7D0-A7D3CE741BEF}" srcOrd="1" destOrd="0" parTransId="{D1F7DFC4-9C50-42E6-A17E-BE8D3AD166F5}" sibTransId="{A743301A-6748-45F4-8F08-1204C54471FE}"/>
    <dgm:cxn modelId="{254BB98D-7F43-4CFD-8BBF-85C4F94B12EE}" srcId="{6DDA1414-529D-46EE-A480-14C2728F2F2D}" destId="{6E17DFF7-600F-4C48-B3C4-38673087AC17}" srcOrd="1" destOrd="0" parTransId="{D4106A06-8CF9-4B42-8EB8-69ABC23BBEC0}" sibTransId="{B45F6273-B44B-4908-9D96-2C22A7ACAD89}"/>
    <dgm:cxn modelId="{92FF8231-92C8-4598-ABC9-C1D245F5AC19}" type="presOf" srcId="{9FC8E70D-80A9-46E6-8884-E4CBFFD212FC}" destId="{8E6D5FE5-EC7C-4112-8987-5FA5B1B1F114}" srcOrd="0" destOrd="0" presId="urn:microsoft.com/office/officeart/2005/8/layout/chevron2"/>
    <dgm:cxn modelId="{DDF090B7-B6E6-4AF7-8EC5-E8F341CD1395}" type="presOf" srcId="{695434F5-7E0F-4265-983F-7B0B5442C509}" destId="{444DFB46-D839-4FC7-B477-E94A443A793A}" srcOrd="0" destOrd="0" presId="urn:microsoft.com/office/officeart/2005/8/layout/chevron2"/>
    <dgm:cxn modelId="{C6BC9452-7BBA-4F95-A493-689AD3711629}" srcId="{762B255C-6CEF-45A5-AA29-EC1F02ACB376}" destId="{071284DA-43B0-4452-833B-11FE26991C6F}" srcOrd="0" destOrd="0" parTransId="{0F559D72-1014-491B-9303-9D99BD2CFFF8}" sibTransId="{8BFEB669-64B6-45E5-B222-8064447B5987}"/>
    <dgm:cxn modelId="{46B77CF6-EA4F-4668-BC89-F61045D2676D}" type="presOf" srcId="{09A0DD2C-8DA4-4426-950B-2CA29AD14576}" destId="{182716B2-8AA2-4A61-A6CB-65664D20D3F6}" srcOrd="0" destOrd="0" presId="urn:microsoft.com/office/officeart/2005/8/layout/chevron2"/>
    <dgm:cxn modelId="{7C6FD073-C577-401B-9CCB-073AAF812C32}" type="presOf" srcId="{08A6E0C5-42DA-4071-993A-101C10A0CBE9}" destId="{932F3513-0FFC-4CDC-B118-254706A33E26}" srcOrd="0" destOrd="2" presId="urn:microsoft.com/office/officeart/2005/8/layout/chevron2"/>
    <dgm:cxn modelId="{35686039-CDCE-4310-ADAD-C490FFD8A5E7}" type="presOf" srcId="{6DDA1414-529D-46EE-A480-14C2728F2F2D}" destId="{0D7EE0DF-11CF-462C-9E02-0BB49D643A6D}" srcOrd="0" destOrd="0" presId="urn:microsoft.com/office/officeart/2005/8/layout/chevron2"/>
    <dgm:cxn modelId="{730B8E5A-279A-44EA-A546-68DB19F16A5B}" type="presOf" srcId="{071284DA-43B0-4452-833B-11FE26991C6F}" destId="{8224CAD2-0BB3-48B6-9A16-94E49F1F2A67}" srcOrd="0" destOrd="0" presId="urn:microsoft.com/office/officeart/2005/8/layout/chevron2"/>
    <dgm:cxn modelId="{01AB5BB3-A492-4B68-A905-5BF49174E93D}" type="presOf" srcId="{264B2623-0064-4F87-B27A-F3D06E1BA63E}" destId="{8E6D5FE5-EC7C-4112-8987-5FA5B1B1F114}" srcOrd="0" destOrd="3" presId="urn:microsoft.com/office/officeart/2005/8/layout/chevron2"/>
    <dgm:cxn modelId="{0D9AF2D6-9F06-4EF4-99DB-6DC8B5E1EF8C}" type="presOf" srcId="{72B9DB62-33B4-440F-8912-97EC6F54ED25}" destId="{8224CAD2-0BB3-48B6-9A16-94E49F1F2A67}" srcOrd="0" destOrd="2" presId="urn:microsoft.com/office/officeart/2005/8/layout/chevron2"/>
    <dgm:cxn modelId="{DA65D8B5-F13D-4C5C-AFA6-F6A04533E316}" type="presOf" srcId="{81168DD4-0E7F-4787-B5BA-F0C422AADDA7}" destId="{A5E1C7CC-1489-443B-9FF7-65E7813D5136}" srcOrd="0" destOrd="0" presId="urn:microsoft.com/office/officeart/2005/8/layout/chevron2"/>
    <dgm:cxn modelId="{6C4E36F8-1DAF-47D9-B2AE-59E5E71B50B1}" srcId="{695434F5-7E0F-4265-983F-7B0B5442C509}" destId="{6DDA1414-529D-46EE-A480-14C2728F2F2D}" srcOrd="1" destOrd="0" parTransId="{0CC1F488-400F-4112-BEB9-51E54CA597CA}" sibTransId="{25B7B35F-7C25-44DD-9E45-9CB2F2876985}"/>
    <dgm:cxn modelId="{41B2EA1E-BDDE-4862-9610-8A31A407F002}" srcId="{695434F5-7E0F-4265-983F-7B0B5442C509}" destId="{762B255C-6CEF-45A5-AA29-EC1F02ACB376}" srcOrd="0" destOrd="0" parTransId="{8A7925E8-39D3-4C04-9F8E-211E200C368C}" sibTransId="{6FC25EE8-DB66-452D-99C0-FA4F8D9DD600}"/>
    <dgm:cxn modelId="{095B0997-345C-4B87-B15D-3E681DB246ED}" type="presOf" srcId="{F19E650A-D3E0-4E73-BA7E-0D8D863508B1}" destId="{613B2AB4-FBFD-45E4-BD50-99DE5F5CF026}" srcOrd="0" destOrd="0" presId="urn:microsoft.com/office/officeart/2005/8/layout/chevron2"/>
    <dgm:cxn modelId="{5B95C34C-F075-42F6-B52B-9216B9A959CE}" type="presOf" srcId="{1AFEAA8D-45F9-4195-9A8E-29CDF173685D}" destId="{8224CAD2-0BB3-48B6-9A16-94E49F1F2A67}" srcOrd="0" destOrd="1" presId="urn:microsoft.com/office/officeart/2005/8/layout/chevron2"/>
    <dgm:cxn modelId="{ACD158E2-496E-42E2-BD76-59E8B5E1FEC1}" type="presOf" srcId="{8433BEC8-6E6A-4386-A7D0-A7D3CE741BEF}" destId="{613B2AB4-FBFD-45E4-BD50-99DE5F5CF026}" srcOrd="0" destOrd="1" presId="urn:microsoft.com/office/officeart/2005/8/layout/chevron2"/>
    <dgm:cxn modelId="{D84DCCB8-FDE5-46C1-9975-CD4A6904DA69}" type="presOf" srcId="{6E17DFF7-600F-4C48-B3C4-38673087AC17}" destId="{932F3513-0FFC-4CDC-B118-254706A33E26}" srcOrd="0" destOrd="1" presId="urn:microsoft.com/office/officeart/2005/8/layout/chevron2"/>
    <dgm:cxn modelId="{9C64A8F5-18D3-4933-B149-548AC9ED2FED}" srcId="{762B255C-6CEF-45A5-AA29-EC1F02ACB376}" destId="{1AFEAA8D-45F9-4195-9A8E-29CDF173685D}" srcOrd="1" destOrd="0" parTransId="{9A9438B4-C184-4556-95B5-3F95118DF22A}" sibTransId="{671EDFB4-A563-4512-B75D-CBECE60756B4}"/>
    <dgm:cxn modelId="{20CFCB03-0AA4-4AA7-827E-82239CB85C96}" type="presOf" srcId="{762B255C-6CEF-45A5-AA29-EC1F02ACB376}" destId="{68033A5A-29CE-47F7-914B-4443FD1E15A5}" srcOrd="0" destOrd="0" presId="urn:microsoft.com/office/officeart/2005/8/layout/chevron2"/>
    <dgm:cxn modelId="{ECE0A919-C26D-4ACC-B429-998BA0B4056E}" type="presOf" srcId="{E80B58D3-EA25-422B-B756-D72747340EA7}" destId="{8E6D5FE5-EC7C-4112-8987-5FA5B1B1F114}" srcOrd="0" destOrd="1" presId="urn:microsoft.com/office/officeart/2005/8/layout/chevron2"/>
    <dgm:cxn modelId="{8FC1851F-1513-4D6A-AAB5-9F5DBF96A61D}" srcId="{695434F5-7E0F-4265-983F-7B0B5442C509}" destId="{81168DD4-0E7F-4787-B5BA-F0C422AADDA7}" srcOrd="3" destOrd="0" parTransId="{6F082521-926E-49EE-A8F3-682D991DB097}" sibTransId="{A7384CD4-D0D8-4BD0-A81E-F248FCBBCBD4}"/>
    <dgm:cxn modelId="{4CA6B206-1E93-42D4-A58F-80DFA8862145}" srcId="{09A0DD2C-8DA4-4426-950B-2CA29AD14576}" destId="{9FC8E70D-80A9-46E6-8884-E4CBFFD212FC}" srcOrd="0" destOrd="0" parTransId="{26241B9F-43A6-4D77-B439-E3A8D2135B2B}" sibTransId="{C8D7DF1C-6C25-4368-A51F-E631FA3EDD74}"/>
    <dgm:cxn modelId="{7261548B-BDDF-4FC5-AA05-E4F0F37FD820}" type="presParOf" srcId="{444DFB46-D839-4FC7-B477-E94A443A793A}" destId="{B43C5BF6-C0FE-4E0D-9E07-1C7F80F8E90B}" srcOrd="0" destOrd="0" presId="urn:microsoft.com/office/officeart/2005/8/layout/chevron2"/>
    <dgm:cxn modelId="{7C3E4599-FB24-4F06-B464-AC3AED1C5EC3}" type="presParOf" srcId="{B43C5BF6-C0FE-4E0D-9E07-1C7F80F8E90B}" destId="{68033A5A-29CE-47F7-914B-4443FD1E15A5}" srcOrd="0" destOrd="0" presId="urn:microsoft.com/office/officeart/2005/8/layout/chevron2"/>
    <dgm:cxn modelId="{78DAD772-CCD0-4DD2-A340-BE4BD1266C3A}" type="presParOf" srcId="{B43C5BF6-C0FE-4E0D-9E07-1C7F80F8E90B}" destId="{8224CAD2-0BB3-48B6-9A16-94E49F1F2A67}" srcOrd="1" destOrd="0" presId="urn:microsoft.com/office/officeart/2005/8/layout/chevron2"/>
    <dgm:cxn modelId="{3E5881E9-D4F0-4759-BE8E-DA916ABF2EBB}" type="presParOf" srcId="{444DFB46-D839-4FC7-B477-E94A443A793A}" destId="{88546EDD-807E-48B1-9427-7ACAB70C7A9A}" srcOrd="1" destOrd="0" presId="urn:microsoft.com/office/officeart/2005/8/layout/chevron2"/>
    <dgm:cxn modelId="{5B2C230B-6213-4682-9463-A360DA188114}" type="presParOf" srcId="{444DFB46-D839-4FC7-B477-E94A443A793A}" destId="{43919015-F9B5-499A-AC0B-28C0E8DE0097}" srcOrd="2" destOrd="0" presId="urn:microsoft.com/office/officeart/2005/8/layout/chevron2"/>
    <dgm:cxn modelId="{3B4F95AC-714B-4548-8B71-45A0DEBB80B1}" type="presParOf" srcId="{43919015-F9B5-499A-AC0B-28C0E8DE0097}" destId="{0D7EE0DF-11CF-462C-9E02-0BB49D643A6D}" srcOrd="0" destOrd="0" presId="urn:microsoft.com/office/officeart/2005/8/layout/chevron2"/>
    <dgm:cxn modelId="{6042D7EE-5EF9-4DB1-AD02-AB5C89B14209}" type="presParOf" srcId="{43919015-F9B5-499A-AC0B-28C0E8DE0097}" destId="{932F3513-0FFC-4CDC-B118-254706A33E26}" srcOrd="1" destOrd="0" presId="urn:microsoft.com/office/officeart/2005/8/layout/chevron2"/>
    <dgm:cxn modelId="{BC30DA6E-D8F8-44C5-AD03-91AB34BCC496}" type="presParOf" srcId="{444DFB46-D839-4FC7-B477-E94A443A793A}" destId="{7B796CA3-EB85-411D-A448-903056F4FD52}" srcOrd="3" destOrd="0" presId="urn:microsoft.com/office/officeart/2005/8/layout/chevron2"/>
    <dgm:cxn modelId="{D729A973-A3BC-4428-8C0D-DC3E1AB0DD5E}" type="presParOf" srcId="{444DFB46-D839-4FC7-B477-E94A443A793A}" destId="{E55749BE-6164-4B92-B505-694EC4C938DD}" srcOrd="4" destOrd="0" presId="urn:microsoft.com/office/officeart/2005/8/layout/chevron2"/>
    <dgm:cxn modelId="{8EA3A014-8C7A-4AFC-81D1-D78D1DF20A0A}" type="presParOf" srcId="{E55749BE-6164-4B92-B505-694EC4C938DD}" destId="{182716B2-8AA2-4A61-A6CB-65664D20D3F6}" srcOrd="0" destOrd="0" presId="urn:microsoft.com/office/officeart/2005/8/layout/chevron2"/>
    <dgm:cxn modelId="{FE2D6C39-3E35-41E6-BBA0-B7D2EFF1D144}" type="presParOf" srcId="{E55749BE-6164-4B92-B505-694EC4C938DD}" destId="{8E6D5FE5-EC7C-4112-8987-5FA5B1B1F114}" srcOrd="1" destOrd="0" presId="urn:microsoft.com/office/officeart/2005/8/layout/chevron2"/>
    <dgm:cxn modelId="{3509D4A8-B5E5-498A-A768-DDA379AD1FA6}" type="presParOf" srcId="{444DFB46-D839-4FC7-B477-E94A443A793A}" destId="{6C0667A7-8413-4195-8CDA-00438F55DC23}" srcOrd="5" destOrd="0" presId="urn:microsoft.com/office/officeart/2005/8/layout/chevron2"/>
    <dgm:cxn modelId="{4D4579C2-5F32-4F6E-BEE3-D96C9894A8AC}" type="presParOf" srcId="{444DFB46-D839-4FC7-B477-E94A443A793A}" destId="{2AF021AB-058F-408A-BC47-3F76795B7257}" srcOrd="6" destOrd="0" presId="urn:microsoft.com/office/officeart/2005/8/layout/chevron2"/>
    <dgm:cxn modelId="{2B853B9B-2F95-4CFD-A1F7-AA50225134C2}" type="presParOf" srcId="{2AF021AB-058F-408A-BC47-3F76795B7257}" destId="{A5E1C7CC-1489-443B-9FF7-65E7813D5136}" srcOrd="0" destOrd="0" presId="urn:microsoft.com/office/officeart/2005/8/layout/chevron2"/>
    <dgm:cxn modelId="{B2A64723-751C-40F5-A80C-80D364D35809}" type="presParOf" srcId="{2AF021AB-058F-408A-BC47-3F76795B7257}" destId="{613B2AB4-FBFD-45E4-BD50-99DE5F5CF02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460975C7-1113-4980-B3F3-BF29B81763B3}" type="doc">
      <dgm:prSet loTypeId="urn:microsoft.com/office/officeart/2005/8/layout/hProcess9" loCatId="process" qsTypeId="urn:microsoft.com/office/officeart/2005/8/quickstyle/simple1" qsCatId="simple" csTypeId="urn:microsoft.com/office/officeart/2005/8/colors/accent1_2" csCatId="accent1" phldr="1"/>
      <dgm:spPr/>
    </dgm:pt>
    <dgm:pt modelId="{0514F2A2-1632-40FA-84F4-6B78A5111216}">
      <dgm:prSet phldrT="[Text]"/>
      <dgm:spPr>
        <a:solidFill>
          <a:schemeClr val="bg2">
            <a:lumMod val="25000"/>
          </a:schemeClr>
        </a:solidFill>
      </dgm:spPr>
      <dgm:t>
        <a:bodyPr/>
        <a:lstStyle/>
        <a:p>
          <a:r>
            <a:rPr lang="en-US" dirty="0" smtClean="0"/>
            <a:t>Request to join a group by going to the Collaborative Group page and selecting “Subscribe to group”</a:t>
          </a:r>
          <a:endParaRPr lang="en-US" dirty="0"/>
        </a:p>
      </dgm:t>
    </dgm:pt>
    <dgm:pt modelId="{E45DF8AB-2893-474E-8D5D-DCC9FF2192AE}" type="parTrans" cxnId="{54C77FB9-5524-4A3D-86A1-5A46D7ABF514}">
      <dgm:prSet/>
      <dgm:spPr/>
      <dgm:t>
        <a:bodyPr/>
        <a:lstStyle/>
        <a:p>
          <a:endParaRPr lang="en-US"/>
        </a:p>
      </dgm:t>
    </dgm:pt>
    <dgm:pt modelId="{E872FA75-8817-4BD8-B4CA-40148BBBAB00}" type="sibTrans" cxnId="{54C77FB9-5524-4A3D-86A1-5A46D7ABF514}">
      <dgm:prSet/>
      <dgm:spPr/>
      <dgm:t>
        <a:bodyPr/>
        <a:lstStyle/>
        <a:p>
          <a:endParaRPr lang="en-US"/>
        </a:p>
      </dgm:t>
    </dgm:pt>
    <dgm:pt modelId="{9FA7C93C-BA44-4AF6-BB6A-55CCC01B9F84}">
      <dgm:prSet phldrT="[Text]"/>
      <dgm:spPr>
        <a:solidFill>
          <a:schemeClr val="bg2">
            <a:lumMod val="25000"/>
          </a:schemeClr>
        </a:solidFill>
      </dgm:spPr>
      <dgm:t>
        <a:bodyPr/>
        <a:lstStyle/>
        <a:p>
          <a:r>
            <a:rPr lang="en-US" dirty="0" smtClean="0"/>
            <a:t>You will be prompted to confirm you would like to join the group and be given the option to send a Request Message to the Group Administrator</a:t>
          </a:r>
          <a:endParaRPr lang="en-US" dirty="0"/>
        </a:p>
      </dgm:t>
    </dgm:pt>
    <dgm:pt modelId="{036F3768-C2F6-4B3D-B6F2-15687D7D40DE}" type="parTrans" cxnId="{0C60CB0D-F1CF-47E3-88CA-8B1B96ED00D5}">
      <dgm:prSet/>
      <dgm:spPr/>
      <dgm:t>
        <a:bodyPr/>
        <a:lstStyle/>
        <a:p>
          <a:endParaRPr lang="en-US"/>
        </a:p>
      </dgm:t>
    </dgm:pt>
    <dgm:pt modelId="{86678C73-5B8C-410B-80B7-3C6F42988101}" type="sibTrans" cxnId="{0C60CB0D-F1CF-47E3-88CA-8B1B96ED00D5}">
      <dgm:prSet/>
      <dgm:spPr/>
      <dgm:t>
        <a:bodyPr/>
        <a:lstStyle/>
        <a:p>
          <a:endParaRPr lang="en-US"/>
        </a:p>
      </dgm:t>
    </dgm:pt>
    <dgm:pt modelId="{924CCEB1-D3B7-4558-90F1-37E12ED2F77A}">
      <dgm:prSet phldrT="[Text]"/>
      <dgm:spPr>
        <a:solidFill>
          <a:schemeClr val="bg2">
            <a:lumMod val="25000"/>
          </a:schemeClr>
        </a:solidFill>
      </dgm:spPr>
      <dgm:t>
        <a:bodyPr/>
        <a:lstStyle/>
        <a:p>
          <a:r>
            <a:rPr lang="en-US" dirty="0" smtClean="0"/>
            <a:t>Until you have been approved by the Group Administrator, you will be unable to view any of the Group’s algorithms</a:t>
          </a:r>
          <a:endParaRPr lang="en-US" dirty="0"/>
        </a:p>
      </dgm:t>
    </dgm:pt>
    <dgm:pt modelId="{05D414E6-80B2-4332-A5C7-2AD7EEE35769}" type="parTrans" cxnId="{5CB23B32-BFEE-4855-96E4-641CA58038FA}">
      <dgm:prSet/>
      <dgm:spPr/>
      <dgm:t>
        <a:bodyPr/>
        <a:lstStyle/>
        <a:p>
          <a:endParaRPr lang="en-US"/>
        </a:p>
      </dgm:t>
    </dgm:pt>
    <dgm:pt modelId="{85330B2D-7DC0-47F6-8968-4891AE1DDA28}" type="sibTrans" cxnId="{5CB23B32-BFEE-4855-96E4-641CA58038FA}">
      <dgm:prSet/>
      <dgm:spPr/>
      <dgm:t>
        <a:bodyPr/>
        <a:lstStyle/>
        <a:p>
          <a:endParaRPr lang="en-US"/>
        </a:p>
      </dgm:t>
    </dgm:pt>
    <dgm:pt modelId="{D1A64F29-7149-4EDC-9FD8-B2AD989966E6}">
      <dgm:prSet/>
      <dgm:spPr>
        <a:solidFill>
          <a:schemeClr val="bg2">
            <a:lumMod val="25000"/>
          </a:schemeClr>
        </a:solidFill>
      </dgm:spPr>
      <dgm:t>
        <a:bodyPr/>
        <a:lstStyle/>
        <a:p>
          <a:r>
            <a:rPr lang="en-US" dirty="0" smtClean="0"/>
            <a:t>The group administrator approves your membership using the “Group” Tab on the Collaborative Group page</a:t>
          </a:r>
          <a:endParaRPr lang="en-US" dirty="0"/>
        </a:p>
      </dgm:t>
    </dgm:pt>
    <dgm:pt modelId="{8AF6DDEC-475E-4F07-93CE-E0BDDF6F5AF5}" type="parTrans" cxnId="{DA93F0F9-3032-4918-98B9-096D48B254D8}">
      <dgm:prSet/>
      <dgm:spPr/>
      <dgm:t>
        <a:bodyPr/>
        <a:lstStyle/>
        <a:p>
          <a:endParaRPr lang="en-US"/>
        </a:p>
      </dgm:t>
    </dgm:pt>
    <dgm:pt modelId="{92937B60-84A4-41B8-A253-9DC7B7648230}" type="sibTrans" cxnId="{DA93F0F9-3032-4918-98B9-096D48B254D8}">
      <dgm:prSet/>
      <dgm:spPr/>
      <dgm:t>
        <a:bodyPr/>
        <a:lstStyle/>
        <a:p>
          <a:endParaRPr lang="en-US"/>
        </a:p>
      </dgm:t>
    </dgm:pt>
    <dgm:pt modelId="{37506594-8EA9-40FA-9905-A9D1F860C748}">
      <dgm:prSet/>
      <dgm:spPr>
        <a:solidFill>
          <a:schemeClr val="bg2">
            <a:lumMod val="25000"/>
          </a:schemeClr>
        </a:solidFill>
      </dgm:spPr>
      <dgm:t>
        <a:bodyPr/>
        <a:lstStyle/>
        <a:p>
          <a:r>
            <a:rPr lang="en-US" dirty="0" smtClean="0"/>
            <a:t>Once you have been approved, the Collaborative Group will appear in the list of groups you are a member.</a:t>
          </a:r>
          <a:endParaRPr lang="en-US" dirty="0"/>
        </a:p>
      </dgm:t>
    </dgm:pt>
    <dgm:pt modelId="{FA193791-BF48-451C-9D4A-5BEB66D096D4}" type="parTrans" cxnId="{51B5BA12-78A0-4909-8388-011573580A25}">
      <dgm:prSet/>
      <dgm:spPr/>
      <dgm:t>
        <a:bodyPr/>
        <a:lstStyle/>
        <a:p>
          <a:endParaRPr lang="en-US"/>
        </a:p>
      </dgm:t>
    </dgm:pt>
    <dgm:pt modelId="{2C0DB187-8A63-4272-9EF5-7AA9E2DB4743}" type="sibTrans" cxnId="{51B5BA12-78A0-4909-8388-011573580A25}">
      <dgm:prSet/>
      <dgm:spPr/>
      <dgm:t>
        <a:bodyPr/>
        <a:lstStyle/>
        <a:p>
          <a:endParaRPr lang="en-US"/>
        </a:p>
      </dgm:t>
    </dgm:pt>
    <dgm:pt modelId="{A55C2340-4F39-4C39-B44B-2A889F2E9AE4}" type="pres">
      <dgm:prSet presAssocID="{460975C7-1113-4980-B3F3-BF29B81763B3}" presName="CompostProcess" presStyleCnt="0">
        <dgm:presLayoutVars>
          <dgm:dir/>
          <dgm:resizeHandles val="exact"/>
        </dgm:presLayoutVars>
      </dgm:prSet>
      <dgm:spPr/>
    </dgm:pt>
    <dgm:pt modelId="{9A21224B-5749-4816-B712-D3B2CAE5E4B5}" type="pres">
      <dgm:prSet presAssocID="{460975C7-1113-4980-B3F3-BF29B81763B3}" presName="arrow" presStyleLbl="bgShp" presStyleIdx="0" presStyleCnt="1"/>
      <dgm:spPr>
        <a:solidFill>
          <a:srgbClr val="003300"/>
        </a:solidFill>
      </dgm:spPr>
    </dgm:pt>
    <dgm:pt modelId="{86A373A4-6AE6-4C44-9C6A-4A1C108F54FC}" type="pres">
      <dgm:prSet presAssocID="{460975C7-1113-4980-B3F3-BF29B81763B3}" presName="linearProcess" presStyleCnt="0"/>
      <dgm:spPr/>
    </dgm:pt>
    <dgm:pt modelId="{D2310D35-5B0B-427A-A664-4AD0CF574944}" type="pres">
      <dgm:prSet presAssocID="{0514F2A2-1632-40FA-84F4-6B78A5111216}" presName="textNode" presStyleLbl="node1" presStyleIdx="0" presStyleCnt="5">
        <dgm:presLayoutVars>
          <dgm:bulletEnabled val="1"/>
        </dgm:presLayoutVars>
      </dgm:prSet>
      <dgm:spPr/>
      <dgm:t>
        <a:bodyPr/>
        <a:lstStyle/>
        <a:p>
          <a:endParaRPr lang="en-US"/>
        </a:p>
      </dgm:t>
    </dgm:pt>
    <dgm:pt modelId="{A2CB6DBC-E1CB-407A-A2EA-A631AC74DFB2}" type="pres">
      <dgm:prSet presAssocID="{E872FA75-8817-4BD8-B4CA-40148BBBAB00}" presName="sibTrans" presStyleCnt="0"/>
      <dgm:spPr/>
    </dgm:pt>
    <dgm:pt modelId="{F1BE7BC0-848E-49FD-AA29-7CD6A7E96B54}" type="pres">
      <dgm:prSet presAssocID="{9FA7C93C-BA44-4AF6-BB6A-55CCC01B9F84}" presName="textNode" presStyleLbl="node1" presStyleIdx="1" presStyleCnt="5">
        <dgm:presLayoutVars>
          <dgm:bulletEnabled val="1"/>
        </dgm:presLayoutVars>
      </dgm:prSet>
      <dgm:spPr/>
      <dgm:t>
        <a:bodyPr/>
        <a:lstStyle/>
        <a:p>
          <a:endParaRPr lang="en-US"/>
        </a:p>
      </dgm:t>
    </dgm:pt>
    <dgm:pt modelId="{1857A578-006C-41A7-A1D0-69560AD5CF0C}" type="pres">
      <dgm:prSet presAssocID="{86678C73-5B8C-410B-80B7-3C6F42988101}" presName="sibTrans" presStyleCnt="0"/>
      <dgm:spPr/>
    </dgm:pt>
    <dgm:pt modelId="{3F890786-9CFB-4181-AF4A-4AB54DD549B0}" type="pres">
      <dgm:prSet presAssocID="{924CCEB1-D3B7-4558-90F1-37E12ED2F77A}" presName="textNode" presStyleLbl="node1" presStyleIdx="2" presStyleCnt="5">
        <dgm:presLayoutVars>
          <dgm:bulletEnabled val="1"/>
        </dgm:presLayoutVars>
      </dgm:prSet>
      <dgm:spPr/>
      <dgm:t>
        <a:bodyPr/>
        <a:lstStyle/>
        <a:p>
          <a:endParaRPr lang="en-US"/>
        </a:p>
      </dgm:t>
    </dgm:pt>
    <dgm:pt modelId="{15F50070-64E7-4109-BAF9-FB2155E98C20}" type="pres">
      <dgm:prSet presAssocID="{85330B2D-7DC0-47F6-8968-4891AE1DDA28}" presName="sibTrans" presStyleCnt="0"/>
      <dgm:spPr/>
    </dgm:pt>
    <dgm:pt modelId="{7A3E1CD6-1C9E-48C1-80C1-7B6AB8D8EE76}" type="pres">
      <dgm:prSet presAssocID="{D1A64F29-7149-4EDC-9FD8-B2AD989966E6}" presName="textNode" presStyleLbl="node1" presStyleIdx="3" presStyleCnt="5">
        <dgm:presLayoutVars>
          <dgm:bulletEnabled val="1"/>
        </dgm:presLayoutVars>
      </dgm:prSet>
      <dgm:spPr/>
      <dgm:t>
        <a:bodyPr/>
        <a:lstStyle/>
        <a:p>
          <a:endParaRPr lang="en-US"/>
        </a:p>
      </dgm:t>
    </dgm:pt>
    <dgm:pt modelId="{CEB94EB2-F1A5-4169-AC6A-4423B4462605}" type="pres">
      <dgm:prSet presAssocID="{92937B60-84A4-41B8-A253-9DC7B7648230}" presName="sibTrans" presStyleCnt="0"/>
      <dgm:spPr/>
    </dgm:pt>
    <dgm:pt modelId="{C71AD378-4B02-4F36-855F-2068C693E106}" type="pres">
      <dgm:prSet presAssocID="{37506594-8EA9-40FA-9905-A9D1F860C748}" presName="textNode" presStyleLbl="node1" presStyleIdx="4" presStyleCnt="5">
        <dgm:presLayoutVars>
          <dgm:bulletEnabled val="1"/>
        </dgm:presLayoutVars>
      </dgm:prSet>
      <dgm:spPr/>
      <dgm:t>
        <a:bodyPr/>
        <a:lstStyle/>
        <a:p>
          <a:endParaRPr lang="en-US"/>
        </a:p>
      </dgm:t>
    </dgm:pt>
  </dgm:ptLst>
  <dgm:cxnLst>
    <dgm:cxn modelId="{82C913E9-06F3-4C0A-BA05-3594B665E951}" type="presOf" srcId="{9FA7C93C-BA44-4AF6-BB6A-55CCC01B9F84}" destId="{F1BE7BC0-848E-49FD-AA29-7CD6A7E96B54}" srcOrd="0" destOrd="0" presId="urn:microsoft.com/office/officeart/2005/8/layout/hProcess9"/>
    <dgm:cxn modelId="{38F0D504-1DE9-417F-945F-D0541285D1C5}" type="presOf" srcId="{0514F2A2-1632-40FA-84F4-6B78A5111216}" destId="{D2310D35-5B0B-427A-A664-4AD0CF574944}" srcOrd="0" destOrd="0" presId="urn:microsoft.com/office/officeart/2005/8/layout/hProcess9"/>
    <dgm:cxn modelId="{3C4A2811-6366-4F01-A52B-C111F06A780F}" type="presOf" srcId="{37506594-8EA9-40FA-9905-A9D1F860C748}" destId="{C71AD378-4B02-4F36-855F-2068C693E106}" srcOrd="0" destOrd="0" presId="urn:microsoft.com/office/officeart/2005/8/layout/hProcess9"/>
    <dgm:cxn modelId="{54C77FB9-5524-4A3D-86A1-5A46D7ABF514}" srcId="{460975C7-1113-4980-B3F3-BF29B81763B3}" destId="{0514F2A2-1632-40FA-84F4-6B78A5111216}" srcOrd="0" destOrd="0" parTransId="{E45DF8AB-2893-474E-8D5D-DCC9FF2192AE}" sibTransId="{E872FA75-8817-4BD8-B4CA-40148BBBAB00}"/>
    <dgm:cxn modelId="{51B5BA12-78A0-4909-8388-011573580A25}" srcId="{460975C7-1113-4980-B3F3-BF29B81763B3}" destId="{37506594-8EA9-40FA-9905-A9D1F860C748}" srcOrd="4" destOrd="0" parTransId="{FA193791-BF48-451C-9D4A-5BEB66D096D4}" sibTransId="{2C0DB187-8A63-4272-9EF5-7AA9E2DB4743}"/>
    <dgm:cxn modelId="{4DF58E49-46A6-4319-B48A-996182701337}" type="presOf" srcId="{460975C7-1113-4980-B3F3-BF29B81763B3}" destId="{A55C2340-4F39-4C39-B44B-2A889F2E9AE4}" srcOrd="0" destOrd="0" presId="urn:microsoft.com/office/officeart/2005/8/layout/hProcess9"/>
    <dgm:cxn modelId="{0C60CB0D-F1CF-47E3-88CA-8B1B96ED00D5}" srcId="{460975C7-1113-4980-B3F3-BF29B81763B3}" destId="{9FA7C93C-BA44-4AF6-BB6A-55CCC01B9F84}" srcOrd="1" destOrd="0" parTransId="{036F3768-C2F6-4B3D-B6F2-15687D7D40DE}" sibTransId="{86678C73-5B8C-410B-80B7-3C6F42988101}"/>
    <dgm:cxn modelId="{DA93F0F9-3032-4918-98B9-096D48B254D8}" srcId="{460975C7-1113-4980-B3F3-BF29B81763B3}" destId="{D1A64F29-7149-4EDC-9FD8-B2AD989966E6}" srcOrd="3" destOrd="0" parTransId="{8AF6DDEC-475E-4F07-93CE-E0BDDF6F5AF5}" sibTransId="{92937B60-84A4-41B8-A253-9DC7B7648230}"/>
    <dgm:cxn modelId="{D10F8B49-9CF0-43E8-9766-2A34F13D2018}" type="presOf" srcId="{924CCEB1-D3B7-4558-90F1-37E12ED2F77A}" destId="{3F890786-9CFB-4181-AF4A-4AB54DD549B0}" srcOrd="0" destOrd="0" presId="urn:microsoft.com/office/officeart/2005/8/layout/hProcess9"/>
    <dgm:cxn modelId="{5CDF532B-4B5E-4E39-9DC8-DE45CA2C66FA}" type="presOf" srcId="{D1A64F29-7149-4EDC-9FD8-B2AD989966E6}" destId="{7A3E1CD6-1C9E-48C1-80C1-7B6AB8D8EE76}" srcOrd="0" destOrd="0" presId="urn:microsoft.com/office/officeart/2005/8/layout/hProcess9"/>
    <dgm:cxn modelId="{5CB23B32-BFEE-4855-96E4-641CA58038FA}" srcId="{460975C7-1113-4980-B3F3-BF29B81763B3}" destId="{924CCEB1-D3B7-4558-90F1-37E12ED2F77A}" srcOrd="2" destOrd="0" parTransId="{05D414E6-80B2-4332-A5C7-2AD7EEE35769}" sibTransId="{85330B2D-7DC0-47F6-8968-4891AE1DDA28}"/>
    <dgm:cxn modelId="{12501D16-50A8-4D91-AF4E-A6632F6D2191}" type="presParOf" srcId="{A55C2340-4F39-4C39-B44B-2A889F2E9AE4}" destId="{9A21224B-5749-4816-B712-D3B2CAE5E4B5}" srcOrd="0" destOrd="0" presId="urn:microsoft.com/office/officeart/2005/8/layout/hProcess9"/>
    <dgm:cxn modelId="{E44FD975-9FFC-4739-BD73-C68742D24372}" type="presParOf" srcId="{A55C2340-4F39-4C39-B44B-2A889F2E9AE4}" destId="{86A373A4-6AE6-4C44-9C6A-4A1C108F54FC}" srcOrd="1" destOrd="0" presId="urn:microsoft.com/office/officeart/2005/8/layout/hProcess9"/>
    <dgm:cxn modelId="{1336621F-7727-4D60-9F7C-C08B85CBFE55}" type="presParOf" srcId="{86A373A4-6AE6-4C44-9C6A-4A1C108F54FC}" destId="{D2310D35-5B0B-427A-A664-4AD0CF574944}" srcOrd="0" destOrd="0" presId="urn:microsoft.com/office/officeart/2005/8/layout/hProcess9"/>
    <dgm:cxn modelId="{1BAA3062-EBFC-42EE-A8B1-F16575223BE6}" type="presParOf" srcId="{86A373A4-6AE6-4C44-9C6A-4A1C108F54FC}" destId="{A2CB6DBC-E1CB-407A-A2EA-A631AC74DFB2}" srcOrd="1" destOrd="0" presId="urn:microsoft.com/office/officeart/2005/8/layout/hProcess9"/>
    <dgm:cxn modelId="{852086E6-E0AB-4606-96B2-DF24EAB2F516}" type="presParOf" srcId="{86A373A4-6AE6-4C44-9C6A-4A1C108F54FC}" destId="{F1BE7BC0-848E-49FD-AA29-7CD6A7E96B54}" srcOrd="2" destOrd="0" presId="urn:microsoft.com/office/officeart/2005/8/layout/hProcess9"/>
    <dgm:cxn modelId="{071B2AAD-5692-4F79-B6F4-F38DEB4B1F93}" type="presParOf" srcId="{86A373A4-6AE6-4C44-9C6A-4A1C108F54FC}" destId="{1857A578-006C-41A7-A1D0-69560AD5CF0C}" srcOrd="3" destOrd="0" presId="urn:microsoft.com/office/officeart/2005/8/layout/hProcess9"/>
    <dgm:cxn modelId="{6EEC451D-3D0E-45F6-AC33-D7471CC1A79F}" type="presParOf" srcId="{86A373A4-6AE6-4C44-9C6A-4A1C108F54FC}" destId="{3F890786-9CFB-4181-AF4A-4AB54DD549B0}" srcOrd="4" destOrd="0" presId="urn:microsoft.com/office/officeart/2005/8/layout/hProcess9"/>
    <dgm:cxn modelId="{06310D79-237C-4843-B057-4756645F5A36}" type="presParOf" srcId="{86A373A4-6AE6-4C44-9C6A-4A1C108F54FC}" destId="{15F50070-64E7-4109-BAF9-FB2155E98C20}" srcOrd="5" destOrd="0" presId="urn:microsoft.com/office/officeart/2005/8/layout/hProcess9"/>
    <dgm:cxn modelId="{471A7350-DE91-4A3B-AD66-A6A5F58566B8}" type="presParOf" srcId="{86A373A4-6AE6-4C44-9C6A-4A1C108F54FC}" destId="{7A3E1CD6-1C9E-48C1-80C1-7B6AB8D8EE76}" srcOrd="6" destOrd="0" presId="urn:microsoft.com/office/officeart/2005/8/layout/hProcess9"/>
    <dgm:cxn modelId="{DEB453E2-548E-4050-B87F-779EFF1DD280}" type="presParOf" srcId="{86A373A4-6AE6-4C44-9C6A-4A1C108F54FC}" destId="{CEB94EB2-F1A5-4169-AC6A-4423B4462605}" srcOrd="7" destOrd="0" presId="urn:microsoft.com/office/officeart/2005/8/layout/hProcess9"/>
    <dgm:cxn modelId="{2CF4AE13-9D96-4687-A972-DBF048BF3DC1}" type="presParOf" srcId="{86A373A4-6AE6-4C44-9C6A-4A1C108F54FC}" destId="{C71AD378-4B02-4F36-855F-2068C693E106}"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3761E7-267D-4DF5-8307-8E5CF5ECA6DC}" type="datetimeFigureOut">
              <a:rPr lang="en-US" smtClean="0"/>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CCE1B1-4CCA-432E-815C-A69D2E292866}" type="slidenum">
              <a:rPr lang="en-US" smtClean="0"/>
              <a:t>‹#›</a:t>
            </a:fld>
            <a:endParaRPr lang="en-US"/>
          </a:p>
        </p:txBody>
      </p:sp>
    </p:spTree>
    <p:extLst>
      <p:ext uri="{BB962C8B-B14F-4D97-AF65-F5344CB8AC3E}">
        <p14:creationId xmlns:p14="http://schemas.microsoft.com/office/powerpoint/2010/main" val="3115550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3761E7-267D-4DF5-8307-8E5CF5ECA6DC}" type="datetimeFigureOut">
              <a:rPr lang="en-US" smtClean="0"/>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CCE1B1-4CCA-432E-815C-A69D2E292866}" type="slidenum">
              <a:rPr lang="en-US" smtClean="0"/>
              <a:t>‹#›</a:t>
            </a:fld>
            <a:endParaRPr lang="en-US"/>
          </a:p>
        </p:txBody>
      </p:sp>
    </p:spTree>
    <p:extLst>
      <p:ext uri="{BB962C8B-B14F-4D97-AF65-F5344CB8AC3E}">
        <p14:creationId xmlns:p14="http://schemas.microsoft.com/office/powerpoint/2010/main" val="3598401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3761E7-267D-4DF5-8307-8E5CF5ECA6DC}" type="datetimeFigureOut">
              <a:rPr lang="en-US" smtClean="0"/>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CCE1B1-4CCA-432E-815C-A69D2E292866}" type="slidenum">
              <a:rPr lang="en-US" smtClean="0"/>
              <a:t>‹#›</a:t>
            </a:fld>
            <a:endParaRPr lang="en-US"/>
          </a:p>
        </p:txBody>
      </p:sp>
    </p:spTree>
    <p:extLst>
      <p:ext uri="{BB962C8B-B14F-4D97-AF65-F5344CB8AC3E}">
        <p14:creationId xmlns:p14="http://schemas.microsoft.com/office/powerpoint/2010/main" val="2521267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3761E7-267D-4DF5-8307-8E5CF5ECA6DC}" type="datetimeFigureOut">
              <a:rPr lang="en-US" smtClean="0"/>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CCE1B1-4CCA-432E-815C-A69D2E292866}" type="slidenum">
              <a:rPr lang="en-US" smtClean="0"/>
              <a:t>‹#›</a:t>
            </a:fld>
            <a:endParaRPr lang="en-US"/>
          </a:p>
        </p:txBody>
      </p:sp>
    </p:spTree>
    <p:extLst>
      <p:ext uri="{BB962C8B-B14F-4D97-AF65-F5344CB8AC3E}">
        <p14:creationId xmlns:p14="http://schemas.microsoft.com/office/powerpoint/2010/main" val="4076885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3761E7-267D-4DF5-8307-8E5CF5ECA6DC}" type="datetimeFigureOut">
              <a:rPr lang="en-US" smtClean="0"/>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CCE1B1-4CCA-432E-815C-A69D2E292866}" type="slidenum">
              <a:rPr lang="en-US" smtClean="0"/>
              <a:t>‹#›</a:t>
            </a:fld>
            <a:endParaRPr lang="en-US"/>
          </a:p>
        </p:txBody>
      </p:sp>
    </p:spTree>
    <p:extLst>
      <p:ext uri="{BB962C8B-B14F-4D97-AF65-F5344CB8AC3E}">
        <p14:creationId xmlns:p14="http://schemas.microsoft.com/office/powerpoint/2010/main" val="1433269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3761E7-267D-4DF5-8307-8E5CF5ECA6DC}" type="datetimeFigureOut">
              <a:rPr lang="en-US" smtClean="0"/>
              <a:t>3/10/2015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CCE1B1-4CCA-432E-815C-A69D2E292866}" type="slidenum">
              <a:rPr lang="en-US" smtClean="0"/>
              <a:t>‹#›</a:t>
            </a:fld>
            <a:endParaRPr lang="en-US"/>
          </a:p>
        </p:txBody>
      </p:sp>
    </p:spTree>
    <p:extLst>
      <p:ext uri="{BB962C8B-B14F-4D97-AF65-F5344CB8AC3E}">
        <p14:creationId xmlns:p14="http://schemas.microsoft.com/office/powerpoint/2010/main" val="1675316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3761E7-267D-4DF5-8307-8E5CF5ECA6DC}" type="datetimeFigureOut">
              <a:rPr lang="en-US" smtClean="0"/>
              <a:t>3/10/2015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CCE1B1-4CCA-432E-815C-A69D2E292866}" type="slidenum">
              <a:rPr lang="en-US" smtClean="0"/>
              <a:t>‹#›</a:t>
            </a:fld>
            <a:endParaRPr lang="en-US"/>
          </a:p>
        </p:txBody>
      </p:sp>
    </p:spTree>
    <p:extLst>
      <p:ext uri="{BB962C8B-B14F-4D97-AF65-F5344CB8AC3E}">
        <p14:creationId xmlns:p14="http://schemas.microsoft.com/office/powerpoint/2010/main" val="726574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3761E7-267D-4DF5-8307-8E5CF5ECA6DC}" type="datetimeFigureOut">
              <a:rPr lang="en-US" smtClean="0"/>
              <a:t>3/10/2015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CCE1B1-4CCA-432E-815C-A69D2E292866}" type="slidenum">
              <a:rPr lang="en-US" smtClean="0"/>
              <a:t>‹#›</a:t>
            </a:fld>
            <a:endParaRPr lang="en-US"/>
          </a:p>
        </p:txBody>
      </p:sp>
    </p:spTree>
    <p:extLst>
      <p:ext uri="{BB962C8B-B14F-4D97-AF65-F5344CB8AC3E}">
        <p14:creationId xmlns:p14="http://schemas.microsoft.com/office/powerpoint/2010/main" val="63128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3761E7-267D-4DF5-8307-8E5CF5ECA6DC}" type="datetimeFigureOut">
              <a:rPr lang="en-US" smtClean="0"/>
              <a:t>3/10/2015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CCE1B1-4CCA-432E-815C-A69D2E292866}" type="slidenum">
              <a:rPr lang="en-US" smtClean="0"/>
              <a:t>‹#›</a:t>
            </a:fld>
            <a:endParaRPr lang="en-US"/>
          </a:p>
        </p:txBody>
      </p:sp>
    </p:spTree>
    <p:extLst>
      <p:ext uri="{BB962C8B-B14F-4D97-AF65-F5344CB8AC3E}">
        <p14:creationId xmlns:p14="http://schemas.microsoft.com/office/powerpoint/2010/main" val="272585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3761E7-267D-4DF5-8307-8E5CF5ECA6DC}" type="datetimeFigureOut">
              <a:rPr lang="en-US" smtClean="0"/>
              <a:t>3/10/2015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CCE1B1-4CCA-432E-815C-A69D2E292866}" type="slidenum">
              <a:rPr lang="en-US" smtClean="0"/>
              <a:t>‹#›</a:t>
            </a:fld>
            <a:endParaRPr lang="en-US"/>
          </a:p>
        </p:txBody>
      </p:sp>
    </p:spTree>
    <p:extLst>
      <p:ext uri="{BB962C8B-B14F-4D97-AF65-F5344CB8AC3E}">
        <p14:creationId xmlns:p14="http://schemas.microsoft.com/office/powerpoint/2010/main" val="1833884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3761E7-267D-4DF5-8307-8E5CF5ECA6DC}" type="datetimeFigureOut">
              <a:rPr lang="en-US" smtClean="0"/>
              <a:t>3/10/2015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CCE1B1-4CCA-432E-815C-A69D2E292866}" type="slidenum">
              <a:rPr lang="en-US" smtClean="0"/>
              <a:t>‹#›</a:t>
            </a:fld>
            <a:endParaRPr lang="en-US"/>
          </a:p>
        </p:txBody>
      </p:sp>
    </p:spTree>
    <p:extLst>
      <p:ext uri="{BB962C8B-B14F-4D97-AF65-F5344CB8AC3E}">
        <p14:creationId xmlns:p14="http://schemas.microsoft.com/office/powerpoint/2010/main" val="3481098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3761E7-267D-4DF5-8307-8E5CF5ECA6DC}" type="datetimeFigureOut">
              <a:rPr lang="en-US" smtClean="0"/>
              <a:t>3/10/2015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CCE1B1-4CCA-432E-815C-A69D2E292866}" type="slidenum">
              <a:rPr lang="en-US" smtClean="0"/>
              <a:t>‹#›</a:t>
            </a:fld>
            <a:endParaRPr lang="en-US"/>
          </a:p>
        </p:txBody>
      </p:sp>
    </p:spTree>
    <p:extLst>
      <p:ext uri="{BB962C8B-B14F-4D97-AF65-F5344CB8AC3E}">
        <p14:creationId xmlns:p14="http://schemas.microsoft.com/office/powerpoint/2010/main" val="4171895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600"/>
          </a:xfrm>
        </p:spPr>
        <p:txBody>
          <a:bodyPr>
            <a:normAutofit fontScale="92500" lnSpcReduction="20000"/>
          </a:bodyPr>
          <a:lstStyle/>
          <a:p>
            <a:r>
              <a:rPr lang="en-US" dirty="0" smtClean="0"/>
              <a:t>Public </a:t>
            </a:r>
          </a:p>
          <a:p>
            <a:pPr lvl="1"/>
            <a:r>
              <a:rPr lang="en-US" dirty="0" smtClean="0"/>
              <a:t>Final </a:t>
            </a:r>
            <a:r>
              <a:rPr lang="en-US" dirty="0"/>
              <a:t>p</a:t>
            </a:r>
            <a:r>
              <a:rPr lang="en-US" dirty="0" smtClean="0"/>
              <a:t>henotypes algorithms and implementation results:  Work that has been tested, validated, implemented, and ready to be shared with the public</a:t>
            </a:r>
          </a:p>
          <a:p>
            <a:r>
              <a:rPr lang="en-US" dirty="0" smtClean="0"/>
              <a:t>Private </a:t>
            </a:r>
          </a:p>
          <a:p>
            <a:pPr lvl="1"/>
            <a:r>
              <a:rPr lang="en-US" dirty="0" smtClean="0"/>
              <a:t>Ability to Create phenotype workspaces and collaborate on development, testing, and validation</a:t>
            </a:r>
          </a:p>
          <a:p>
            <a:pPr lvl="1"/>
            <a:r>
              <a:rPr lang="en-US" dirty="0" smtClean="0"/>
              <a:t>Levels of Sharing</a:t>
            </a:r>
          </a:p>
          <a:p>
            <a:pPr lvl="2"/>
            <a:r>
              <a:rPr lang="en-US" dirty="0" smtClean="0"/>
              <a:t>Only viewable by authors</a:t>
            </a:r>
          </a:p>
          <a:p>
            <a:pPr lvl="2"/>
            <a:r>
              <a:rPr lang="en-US" dirty="0" smtClean="0"/>
              <a:t>Only viewable by a Collaborative group or groups</a:t>
            </a:r>
          </a:p>
          <a:p>
            <a:pPr lvl="1"/>
            <a:r>
              <a:rPr lang="en-US" dirty="0" smtClean="0"/>
              <a:t>Comment on Phenotypes shared with you</a:t>
            </a:r>
          </a:p>
          <a:p>
            <a:pPr lvl="1"/>
            <a:r>
              <a:rPr lang="en-US" dirty="0" smtClean="0"/>
              <a:t>Receive alerts on Phenotypes you are following </a:t>
            </a:r>
          </a:p>
          <a:p>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6868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39816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mn-lt"/>
                <a:ea typeface="+mn-ea"/>
                <a:cs typeface="+mn-cs"/>
              </a:rPr>
              <a:t>Creating a Phenotype</a:t>
            </a:r>
            <a:endParaRPr lang="en-US" sz="4000" dirty="0">
              <a:latin typeface="+mn-lt"/>
              <a:ea typeface="+mn-ea"/>
              <a:cs typeface="+mn-cs"/>
            </a:endParaRPr>
          </a:p>
        </p:txBody>
      </p:sp>
      <p:sp>
        <p:nvSpPr>
          <p:cNvPr id="3" name="Content Placeholder 2"/>
          <p:cNvSpPr>
            <a:spLocks noGrp="1"/>
          </p:cNvSpPr>
          <p:nvPr>
            <p:ph idx="1"/>
          </p:nvPr>
        </p:nvSpPr>
        <p:spPr>
          <a:xfrm>
            <a:off x="685800" y="1600200"/>
            <a:ext cx="8001000" cy="4525963"/>
          </a:xfrm>
        </p:spPr>
        <p:txBody>
          <a:bodyPr>
            <a:normAutofit fontScale="92500" lnSpcReduction="10000"/>
          </a:bodyPr>
          <a:lstStyle/>
          <a:p>
            <a:r>
              <a:rPr lang="en-US" dirty="0" smtClean="0"/>
              <a:t>Data Modalities and Methods – Searchable items so users can find algorithms that meet their needs &amp; capabilities</a:t>
            </a:r>
          </a:p>
          <a:p>
            <a:r>
              <a:rPr lang="en-US" dirty="0" smtClean="0"/>
              <a:t>Age, Gender, Race, Ethnicity – Algorithm demographics </a:t>
            </a:r>
          </a:p>
          <a:p>
            <a:r>
              <a:rPr lang="en-US" dirty="0" smtClean="0"/>
              <a:t>Group – Who you are sharing with, e.g., eMERGE Phenotyping group</a:t>
            </a:r>
          </a:p>
          <a:p>
            <a:r>
              <a:rPr lang="en-US" dirty="0" smtClean="0"/>
              <a:t>Institution – Searchable </a:t>
            </a:r>
          </a:p>
          <a:p>
            <a:r>
              <a:rPr lang="en-US" dirty="0" err="1" smtClean="0"/>
              <a:t>Pubmed</a:t>
            </a:r>
            <a:r>
              <a:rPr lang="en-US" dirty="0" smtClean="0"/>
              <a:t> Reference</a:t>
            </a:r>
            <a:endParaRPr lang="en-US" dirty="0"/>
          </a:p>
        </p:txBody>
      </p:sp>
      <p:sp>
        <p:nvSpPr>
          <p:cNvPr id="4" name="Title 1"/>
          <p:cNvSpPr txBox="1">
            <a:spLocks/>
          </p:cNvSpPr>
          <p:nvPr/>
        </p:nvSpPr>
        <p:spPr>
          <a:xfrm>
            <a:off x="609600" y="427038"/>
            <a:ext cx="8229600" cy="1143000"/>
          </a:xfrm>
          <a:prstGeom prst="rect">
            <a:avLst/>
          </a:prstGeom>
          <a:solidFill>
            <a:srgbClr val="003300"/>
          </a:solidFill>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dirty="0" smtClean="0"/>
              <a:t>Creating Phenotypes</a:t>
            </a:r>
            <a:endParaRPr lang="en-US" dirty="0"/>
          </a:p>
        </p:txBody>
      </p:sp>
    </p:spTree>
    <p:extLst>
      <p:ext uri="{BB962C8B-B14F-4D97-AF65-F5344CB8AC3E}">
        <p14:creationId xmlns:p14="http://schemas.microsoft.com/office/powerpoint/2010/main" val="17173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Phenotype Status</a:t>
            </a:r>
            <a:endParaRPr lang="en-US" dirty="0"/>
          </a:p>
        </p:txBody>
      </p:sp>
      <p:graphicFrame>
        <p:nvGraphicFramePr>
          <p:cNvPr id="6" name="Diagram 5"/>
          <p:cNvGraphicFramePr/>
          <p:nvPr>
            <p:extLst>
              <p:ext uri="{D42A27DB-BD31-4B8C-83A1-F6EECF244321}">
                <p14:modId xmlns:p14="http://schemas.microsoft.com/office/powerpoint/2010/main" val="2435050770"/>
              </p:ext>
            </p:extLst>
          </p:nvPr>
        </p:nvGraphicFramePr>
        <p:xfrm>
          <a:off x="990600" y="1600200"/>
          <a:ext cx="75438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p:cNvSpPr txBox="1">
            <a:spLocks/>
          </p:cNvSpPr>
          <p:nvPr/>
        </p:nvSpPr>
        <p:spPr>
          <a:xfrm>
            <a:off x="609600" y="228600"/>
            <a:ext cx="8229600" cy="1066800"/>
          </a:xfrm>
          <a:prstGeom prst="rect">
            <a:avLst/>
          </a:prstGeom>
          <a:solidFill>
            <a:srgbClr val="003300"/>
          </a:solidFill>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dirty="0" smtClean="0"/>
              <a:t>Phenotype Status</a:t>
            </a:r>
            <a:endParaRPr lang="en-US" dirty="0"/>
          </a:p>
        </p:txBody>
      </p:sp>
    </p:spTree>
    <p:extLst>
      <p:ext uri="{BB962C8B-B14F-4D97-AF65-F5344CB8AC3E}">
        <p14:creationId xmlns:p14="http://schemas.microsoft.com/office/powerpoint/2010/main" val="643136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3300"/>
          </a:solidFill>
        </p:spPr>
        <p:style>
          <a:lnRef idx="0">
            <a:schemeClr val="accent3"/>
          </a:lnRef>
          <a:fillRef idx="3">
            <a:schemeClr val="accent3"/>
          </a:fillRef>
          <a:effectRef idx="3">
            <a:schemeClr val="accent3"/>
          </a:effectRef>
          <a:fontRef idx="minor">
            <a:schemeClr val="lt1"/>
          </a:fontRef>
        </p:style>
        <p:txBody>
          <a:bodyPr>
            <a:normAutofit fontScale="90000"/>
          </a:bodyPr>
          <a:lstStyle/>
          <a:p>
            <a:r>
              <a:rPr lang="en-US" dirty="0" smtClean="0"/>
              <a:t>Collaborative Groups: </a:t>
            </a:r>
            <a:br>
              <a:rPr lang="en-US" dirty="0" smtClean="0"/>
            </a:br>
            <a:r>
              <a:rPr lang="en-US" dirty="0" smtClean="0"/>
              <a:t>Members of a group</a:t>
            </a:r>
            <a:endParaRPr lang="en-US" dirty="0"/>
          </a:p>
        </p:txBody>
      </p:sp>
      <p:sp>
        <p:nvSpPr>
          <p:cNvPr id="3" name="Content Placeholder 2"/>
          <p:cNvSpPr>
            <a:spLocks noGrp="1"/>
          </p:cNvSpPr>
          <p:nvPr>
            <p:ph idx="1"/>
          </p:nvPr>
        </p:nvSpPr>
        <p:spPr>
          <a:xfrm>
            <a:off x="838200" y="1635493"/>
            <a:ext cx="7772400" cy="4525963"/>
          </a:xfrm>
        </p:spPr>
        <p:txBody>
          <a:bodyPr>
            <a:normAutofit/>
          </a:bodyPr>
          <a:lstStyle/>
          <a:p>
            <a:r>
              <a:rPr lang="en-US" sz="2600" dirty="0" smtClean="0"/>
              <a:t>Edit existing phenotypes</a:t>
            </a:r>
          </a:p>
          <a:p>
            <a:r>
              <a:rPr lang="en-US" sz="2600" dirty="0" smtClean="0"/>
              <a:t>Add implementation results to a shared phenotype</a:t>
            </a:r>
          </a:p>
          <a:p>
            <a:r>
              <a:rPr lang="en-US" sz="2600" dirty="0" smtClean="0"/>
              <a:t>Comment on Existing Phenotype</a:t>
            </a:r>
          </a:p>
          <a:p>
            <a:r>
              <a:rPr lang="en-US" sz="2600" dirty="0" smtClean="0"/>
              <a:t>Trigger Alerts to follow activity on a Phenotype</a:t>
            </a:r>
          </a:p>
          <a:p>
            <a:pPr marL="0" indent="0">
              <a:buNone/>
            </a:pP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0903" y="3733800"/>
            <a:ext cx="7467600" cy="2918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6428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Joining a Collaborative Group</a:t>
            </a:r>
            <a:endParaRPr lang="en-US" dirty="0"/>
          </a:p>
        </p:txBody>
      </p:sp>
      <p:graphicFrame>
        <p:nvGraphicFramePr>
          <p:cNvPr id="4" name="Diagram 3"/>
          <p:cNvGraphicFramePr/>
          <p:nvPr>
            <p:extLst>
              <p:ext uri="{D42A27DB-BD31-4B8C-83A1-F6EECF244321}">
                <p14:modId xmlns:p14="http://schemas.microsoft.com/office/powerpoint/2010/main" val="1101809167"/>
              </p:ext>
            </p:extLst>
          </p:nvPr>
        </p:nvGraphicFramePr>
        <p:xfrm>
          <a:off x="609600" y="1676400"/>
          <a:ext cx="8077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p:cNvSpPr txBox="1">
            <a:spLocks/>
          </p:cNvSpPr>
          <p:nvPr/>
        </p:nvSpPr>
        <p:spPr>
          <a:xfrm>
            <a:off x="609600" y="427038"/>
            <a:ext cx="8229600" cy="1143000"/>
          </a:xfrm>
          <a:prstGeom prst="rect">
            <a:avLst/>
          </a:prstGeom>
          <a:solidFill>
            <a:srgbClr val="003300"/>
          </a:solidFill>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dirty="0" smtClean="0"/>
              <a:t>Joining a Collaborative Group</a:t>
            </a:r>
            <a:endParaRPr lang="en-US" dirty="0"/>
          </a:p>
        </p:txBody>
      </p:sp>
    </p:spTree>
    <p:extLst>
      <p:ext uri="{BB962C8B-B14F-4D97-AF65-F5344CB8AC3E}">
        <p14:creationId xmlns:p14="http://schemas.microsoft.com/office/powerpoint/2010/main" val="32749902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Phenotypes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Public Phenotypes are listed </a:t>
            </a:r>
          </a:p>
          <a:p>
            <a:pPr lvl="1"/>
            <a:r>
              <a:rPr lang="en-US" dirty="0" smtClean="0"/>
              <a:t>Under the Phenotype tab</a:t>
            </a:r>
          </a:p>
          <a:p>
            <a:pPr lvl="1"/>
            <a:r>
              <a:rPr lang="en-US" dirty="0" smtClean="0"/>
              <a:t>On the Group’s Page, if it has been shared with a group</a:t>
            </a:r>
          </a:p>
          <a:p>
            <a:pPr lvl="1"/>
            <a:r>
              <a:rPr lang="en-US" dirty="0" smtClean="0"/>
              <a:t>On the Institution’s Page, if it has been designated an Institution</a:t>
            </a:r>
          </a:p>
          <a:p>
            <a:pPr lvl="1"/>
            <a:endParaRPr lang="en-US" dirty="0" smtClean="0"/>
          </a:p>
          <a:p>
            <a:r>
              <a:rPr lang="en-US" dirty="0" smtClean="0"/>
              <a:t>On the Private Side of the site:</a:t>
            </a:r>
          </a:p>
          <a:p>
            <a:pPr lvl="1"/>
            <a:r>
              <a:rPr lang="en-US" dirty="0" smtClean="0"/>
              <a:t>On the associated Collaborative Group page</a:t>
            </a:r>
          </a:p>
          <a:p>
            <a:pPr lvl="1"/>
            <a:r>
              <a:rPr lang="en-US" dirty="0" smtClean="0"/>
              <a:t>On the home page in the “My Groups’ Drafts” box if a draft phenotype or “My Groups’ Phenotypes” box if it is Final.</a:t>
            </a:r>
          </a:p>
          <a:p>
            <a:pPr lvl="1"/>
            <a:endParaRPr lang="en-US" dirty="0"/>
          </a:p>
        </p:txBody>
      </p:sp>
      <p:sp>
        <p:nvSpPr>
          <p:cNvPr id="4" name="Title 1"/>
          <p:cNvSpPr txBox="1">
            <a:spLocks/>
          </p:cNvSpPr>
          <p:nvPr/>
        </p:nvSpPr>
        <p:spPr>
          <a:xfrm>
            <a:off x="457200" y="304800"/>
            <a:ext cx="8458200" cy="1297322"/>
          </a:xfrm>
          <a:prstGeom prst="rect">
            <a:avLst/>
          </a:prstGeom>
          <a:solidFill>
            <a:srgbClr val="003300"/>
          </a:solidFill>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dirty="0" smtClean="0"/>
              <a:t>Finding Phenotypes</a:t>
            </a:r>
            <a:endParaRPr lang="en-US" dirty="0"/>
          </a:p>
        </p:txBody>
      </p:sp>
    </p:spTree>
    <p:extLst>
      <p:ext uri="{BB962C8B-B14F-4D97-AF65-F5344CB8AC3E}">
        <p14:creationId xmlns:p14="http://schemas.microsoft.com/office/powerpoint/2010/main" val="1468754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TotalTime>
  <Words>520</Words>
  <Application>Microsoft Office PowerPoint</Application>
  <PresentationFormat>On-screen Show (4:3)</PresentationFormat>
  <Paragraphs>57</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PowerPoint Presentation</vt:lpstr>
      <vt:lpstr>Creating a Phenotype</vt:lpstr>
      <vt:lpstr>Phenotype Status</vt:lpstr>
      <vt:lpstr>Collaborative Groups:  Members of a group</vt:lpstr>
      <vt:lpstr>Joining a Collaborative Group</vt:lpstr>
      <vt:lpstr>Finding Phenotypes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PheKB – Phenotype Knowledge Base</dc:title>
  <dc:creator>Kirby, Jacqueline</dc:creator>
  <cp:lastModifiedBy>Hardebeck, Adam</cp:lastModifiedBy>
  <cp:revision>14</cp:revision>
  <dcterms:created xsi:type="dcterms:W3CDTF">2012-08-27T17:04:36Z</dcterms:created>
  <dcterms:modified xsi:type="dcterms:W3CDTF">2015-03-10T21:59:47Z</dcterms:modified>
</cp:coreProperties>
</file>