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10400" cy="9296400"/>
  <p:embeddedFontLst>
    <p:embeddedFont>
      <p:font typeface="Ultra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+XKnOzMunuS0oHSOsLftQ5ndu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58090AF-0A30-4BF2-8E0C-7C44303114CF}">
  <a:tblStyle styleId="{B58090AF-0A30-4BF2-8E0C-7C44303114C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n, Sophie A" userId="7a8eb96e-8c6f-47a8-881d-94404d347594" providerId="ADAL" clId="{DC70E979-B4C4-4B91-9804-00DC81E49E29}"/>
    <pc:docChg chg="custSel modSld">
      <pc:chgData name="Forman, Sophie A" userId="7a8eb96e-8c6f-47a8-881d-94404d347594" providerId="ADAL" clId="{DC70E979-B4C4-4B91-9804-00DC81E49E29}" dt="2026-05-27T19:52:12.743" v="0" actId="478"/>
      <pc:docMkLst>
        <pc:docMk/>
      </pc:docMkLst>
      <pc:sldChg chg="delSp mod">
        <pc:chgData name="Forman, Sophie A" userId="7a8eb96e-8c6f-47a8-881d-94404d347594" providerId="ADAL" clId="{DC70E979-B4C4-4B91-9804-00DC81E49E29}" dt="2026-05-27T19:52:12.743" v="0" actId="478"/>
        <pc:sldMkLst>
          <pc:docMk/>
          <pc:sldMk cId="0" sldId="256"/>
        </pc:sldMkLst>
        <pc:spChg chg="del">
          <ac:chgData name="Forman, Sophie A" userId="7a8eb96e-8c6f-47a8-881d-94404d347594" providerId="ADAL" clId="{DC70E979-B4C4-4B91-9804-00DC81E49E29}" dt="2026-05-27T19:52:12.743" v="0" actId="478"/>
          <ac:spMkLst>
            <pc:docMk/>
            <pc:sldMk cId="0" sldId="256"/>
            <ac:spMk id="9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2"/>
            <a:ext cx="3037413" cy="46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1386" y="2"/>
            <a:ext cx="3037413" cy="46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93938" y="1162050"/>
            <a:ext cx="242252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81" y="4473734"/>
            <a:ext cx="5607038" cy="366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8830621"/>
            <a:ext cx="3037413" cy="46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1386" y="8830621"/>
            <a:ext cx="3037413" cy="46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01681" y="4473734"/>
            <a:ext cx="5607038" cy="366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2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marL="914400" lvl="1" indent="-341947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marL="1371600" lvl="2" indent="-325755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marL="1828800" lvl="3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marL="2286000" lvl="4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marL="2743200" lvl="5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marL="3200400" lvl="6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marL="3657600" lvl="7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marL="4114800" lvl="8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sz="28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1947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9562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149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149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149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A G G T C T T A G C T A A A T G C G A G G T C T T A G C T A A A T G C G A G G T C T T A G C T A A A T G C G A G G T C T T A G C T A A A T G C G T C G</a:t>
            </a:r>
            <a:endParaRPr sz="1800" b="0" i="0" u="none" strike="noStrike" cap="none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0" y="1421750"/>
            <a:ext cx="6209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Thursday, April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3rd</a:t>
            </a:r>
            <a:r>
              <a:rPr lang="en-US" sz="1400" b="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202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5</a:t>
            </a:r>
            <a:r>
              <a:rPr lang="en-US" sz="1400" b="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 : ESP Teleconference</a:t>
            </a:r>
            <a:endParaRPr sz="1400" b="0" i="0" u="none" strike="noStrike" cap="none">
              <a:solidFill>
                <a:srgbClr val="000000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6" name="Google Shape;96;p1"/>
          <p:cNvGraphicFramePr/>
          <p:nvPr/>
        </p:nvGraphicFramePr>
        <p:xfrm>
          <a:off x="215371" y="2821854"/>
          <a:ext cx="7223400" cy="4457050"/>
        </p:xfrm>
        <a:graphic>
          <a:graphicData uri="http://schemas.openxmlformats.org/drawingml/2006/table">
            <a:tbl>
              <a:tblPr>
                <a:noFill/>
                <a:tableStyleId>{B58090AF-0A30-4BF2-8E0C-7C44303114CF}</a:tableStyleId>
              </a:tblPr>
              <a:tblGrid>
                <a:gridCol w="16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5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11:00-11:05 a.m.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Introduction &amp; Welcome | Rex Chisholm (NU)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11:05-11:2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          </a:ext>
                          </a:extLst>
                        </a:rPr>
                        <a:t>0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a.m.</a:t>
                      </a:r>
                      <a:endParaRPr sz="16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Final recruitment and return numbers |</a:t>
                      </a: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Cindy Prows (CCHMC),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Gail Jarvik (UW), Iftikhar Kullo (Mayo)</a:t>
                      </a:r>
                      <a:endParaRPr sz="16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11:20-11:30 a.m.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Validated outcomes concepts</a:t>
                      </a:r>
                      <a:r>
                        <a:rPr lang="en-US" sz="16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</a:t>
                      </a: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Nita Limdi (UAB)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&amp; Dave Veenstra (UW)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:30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a.m.</a:t>
                      </a:r>
                      <a:endParaRPr sz="16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data pull &amp; manual chart review | </a:t>
                      </a: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Jen Pacheco (NU),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Lisa Martin (CCHMC), Wei-Qi Wei (VUMC), Shawn Murphy (MGB) </a:t>
                      </a:r>
                      <a:endParaRPr sz="16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11:50-12:00 p.m.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Questions/discussion | Rex Chisholm (NU)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12:00-12:30 p.m.</a:t>
                      </a:r>
                      <a:endParaRPr sz="1600" b="1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Closed session/networking break 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12:30-1:00 p.m.</a:t>
                      </a:r>
                      <a:endParaRPr sz="1600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Report out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 p.m.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 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8" name="Google Shape;98;p1"/>
          <p:cNvSpPr/>
          <p:nvPr/>
        </p:nvSpPr>
        <p:spPr>
          <a:xfrm>
            <a:off x="215375" y="1806366"/>
            <a:ext cx="73626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600" b="1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Platform</a:t>
            </a:r>
            <a:r>
              <a:rPr lang="en-US" sz="1600" b="0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:   </a:t>
            </a: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Teleconference (Zoom)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Duration</a:t>
            </a:r>
            <a:r>
              <a:rPr lang="en-US" sz="1400" b="0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11:00 a.m. EST (10:00 am CST; 8:00 am PST) to 1:00 p.m. EST (12:00 pm CST; 10:00 am PST)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Ultra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Hardebeck, Adam</dc:creator>
  <cp:lastModifiedBy>Forman, Sophie A</cp:lastModifiedBy>
  <cp:revision>1</cp:revision>
  <dcterms:created xsi:type="dcterms:W3CDTF">2014-09-24T15:19:49Z</dcterms:created>
  <dcterms:modified xsi:type="dcterms:W3CDTF">2026-05-27T19:52:15Z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2021-03-01T20:56:51Z</vt:lpwstr>
  </property>
  <property fmtid="{D5CDD505-2E9C-101B-9397-08002B2CF9AE}" pid="4" name="MSIP_Label_792c8cef-6f2b-4af1-b4ac-d815ff795cd6_Method">
    <vt:lpwstr>Privileged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d4c1dcfb-00f2-425e-84a1-96d817316723</vt:lpwstr>
  </property>
  <property fmtid="{D5CDD505-2E9C-101B-9397-08002B2CF9AE}" pid="8" name="MSIP_Label_792c8cef-6f2b-4af1-b4ac-d815ff795cd6_ContentBits">
    <vt:lpwstr>0</vt:lpwstr>
  </property>
</Properties>
</file>